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notesSlides/notesSlide1.xml" ContentType="application/vnd.openxmlformats-officedocument.presentationml.notesSlide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0" r:id="rId15"/>
    <p:sldId id="271" r:id="rId16"/>
    <p:sldId id="272" r:id="rId17"/>
    <p:sldId id="273" r:id="rId18"/>
    <p:sldId id="274" r:id="rId19"/>
    <p:sldId id="275" r:id="rId20"/>
    <p:sldId id="269" r:id="rId21"/>
    <p:sldId id="276" r:id="rId22"/>
    <p:sldId id="277" r:id="rId23"/>
    <p:sldId id="278" r:id="rId24"/>
    <p:sldId id="279" r:id="rId25"/>
    <p:sldId id="280" r:id="rId26"/>
    <p:sldId id="282" r:id="rId27"/>
    <p:sldId id="281" r:id="rId28"/>
    <p:sldId id="283" r:id="rId29"/>
    <p:sldId id="285" r:id="rId30"/>
    <p:sldId id="284" r:id="rId31"/>
    <p:sldId id="286" r:id="rId32"/>
    <p:sldId id="287" r:id="rId33"/>
    <p:sldId id="288" r:id="rId34"/>
    <p:sldId id="289" r:id="rId35"/>
    <p:sldId id="291" r:id="rId36"/>
    <p:sldId id="292" r:id="rId37"/>
    <p:sldId id="293" r:id="rId38"/>
    <p:sldId id="294" r:id="rId39"/>
    <p:sldId id="296" r:id="rId40"/>
    <p:sldId id="297" r:id="rId41"/>
    <p:sldId id="298" r:id="rId42"/>
    <p:sldId id="301" r:id="rId43"/>
    <p:sldId id="299" r:id="rId44"/>
    <p:sldId id="302" r:id="rId45"/>
    <p:sldId id="303" r:id="rId46"/>
    <p:sldId id="305" r:id="rId47"/>
    <p:sldId id="306" r:id="rId48"/>
    <p:sldId id="307" r:id="rId49"/>
    <p:sldId id="308" r:id="rId50"/>
    <p:sldId id="309" r:id="rId51"/>
    <p:sldId id="310" r:id="rId52"/>
    <p:sldId id="311" r:id="rId53"/>
    <p:sldId id="312" r:id="rId54"/>
    <p:sldId id="313" r:id="rId55"/>
    <p:sldId id="314" r:id="rId56"/>
    <p:sldId id="316" r:id="rId57"/>
    <p:sldId id="315" r:id="rId58"/>
    <p:sldId id="317" r:id="rId59"/>
    <p:sldId id="318" r:id="rId60"/>
    <p:sldId id="319" r:id="rId61"/>
    <p:sldId id="320" r:id="rId62"/>
    <p:sldId id="321" r:id="rId63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4" d="100"/>
          <a:sy n="104" d="100"/>
        </p:scale>
        <p:origin x="1746" y="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colorful1#5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colorful1#6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colorful1#7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colorful1#8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DABD14B-5B48-45FE-B331-BF0C192D2DF4}" type="doc">
      <dgm:prSet loTypeId="urn:microsoft.com/office/officeart/2005/8/layout/cycle2" loCatId="cycle" qsTypeId="urn:microsoft.com/office/officeart/2005/8/quickstyle/3d3" qsCatId="3D" csTypeId="urn:microsoft.com/office/officeart/2005/8/colors/accent2_2" csCatId="accent2" phldr="1"/>
      <dgm:spPr/>
      <dgm:t>
        <a:bodyPr/>
        <a:lstStyle/>
        <a:p>
          <a:endParaRPr lang="pt-BR"/>
        </a:p>
      </dgm:t>
    </dgm:pt>
    <dgm:pt modelId="{9D88825D-924B-4C55-B9BD-873AB142CEE2}">
      <dgm:prSet phldrT="[Texto]"/>
      <dgm:spPr/>
      <dgm:t>
        <a:bodyPr/>
        <a:lstStyle/>
        <a:p>
          <a:r>
            <a:rPr lang="pt-BR" dirty="0"/>
            <a:t>MUITAS VAGAS</a:t>
          </a:r>
        </a:p>
      </dgm:t>
    </dgm:pt>
    <dgm:pt modelId="{1820727B-F7AC-49E2-BFE0-F09884D01D60}" type="parTrans" cxnId="{738DF172-63E8-40F5-98B6-6E5AA61EF8CB}">
      <dgm:prSet/>
      <dgm:spPr/>
      <dgm:t>
        <a:bodyPr/>
        <a:lstStyle/>
        <a:p>
          <a:endParaRPr lang="pt-BR"/>
        </a:p>
      </dgm:t>
    </dgm:pt>
    <dgm:pt modelId="{1C98658C-84EB-4EDE-82C0-BB715AACFF2E}" type="sibTrans" cxnId="{738DF172-63E8-40F5-98B6-6E5AA61EF8CB}">
      <dgm:prSet/>
      <dgm:spPr/>
      <dgm:t>
        <a:bodyPr/>
        <a:lstStyle/>
        <a:p>
          <a:endParaRPr lang="pt-BR"/>
        </a:p>
      </dgm:t>
    </dgm:pt>
    <dgm:pt modelId="{C317F61B-034A-4EC6-9377-C7AD58969640}">
      <dgm:prSet phldrT="[Texto]"/>
      <dgm:spPr/>
      <dgm:t>
        <a:bodyPr/>
        <a:lstStyle/>
        <a:p>
          <a:r>
            <a:rPr lang="pt-BR" dirty="0"/>
            <a:t>POUCOS PROFISSIONAS</a:t>
          </a:r>
        </a:p>
      </dgm:t>
    </dgm:pt>
    <dgm:pt modelId="{7F50036E-7A41-47E9-B03A-936F91412DD4}" type="parTrans" cxnId="{8C06F283-DDDF-44AF-9E60-675B820D32B6}">
      <dgm:prSet/>
      <dgm:spPr/>
      <dgm:t>
        <a:bodyPr/>
        <a:lstStyle/>
        <a:p>
          <a:endParaRPr lang="pt-BR"/>
        </a:p>
      </dgm:t>
    </dgm:pt>
    <dgm:pt modelId="{5D2466D1-6DBB-478A-A3E8-92D12084551D}" type="sibTrans" cxnId="{8C06F283-DDDF-44AF-9E60-675B820D32B6}">
      <dgm:prSet/>
      <dgm:spPr/>
      <dgm:t>
        <a:bodyPr/>
        <a:lstStyle/>
        <a:p>
          <a:endParaRPr lang="pt-BR"/>
        </a:p>
      </dgm:t>
    </dgm:pt>
    <dgm:pt modelId="{A09BA099-0D2E-44CD-9B6B-B051327FC303}" type="pres">
      <dgm:prSet presAssocID="{8DABD14B-5B48-45FE-B331-BF0C192D2DF4}" presName="cycle" presStyleCnt="0">
        <dgm:presLayoutVars>
          <dgm:dir/>
          <dgm:resizeHandles val="exact"/>
        </dgm:presLayoutVars>
      </dgm:prSet>
      <dgm:spPr/>
    </dgm:pt>
    <dgm:pt modelId="{73298F8D-8D07-4F08-BFF2-CBB96497D7F6}" type="pres">
      <dgm:prSet presAssocID="{9D88825D-924B-4C55-B9BD-873AB142CEE2}" presName="node" presStyleLbl="node1" presStyleIdx="0" presStyleCnt="2">
        <dgm:presLayoutVars>
          <dgm:bulletEnabled val="1"/>
        </dgm:presLayoutVars>
      </dgm:prSet>
      <dgm:spPr/>
    </dgm:pt>
    <dgm:pt modelId="{B19EE0F8-70B2-4D22-B874-B88D0F65379D}" type="pres">
      <dgm:prSet presAssocID="{1C98658C-84EB-4EDE-82C0-BB715AACFF2E}" presName="sibTrans" presStyleLbl="sibTrans2D1" presStyleIdx="0" presStyleCnt="2"/>
      <dgm:spPr/>
    </dgm:pt>
    <dgm:pt modelId="{3DC562CE-2BE9-4088-90D8-9C03DA54B900}" type="pres">
      <dgm:prSet presAssocID="{1C98658C-84EB-4EDE-82C0-BB715AACFF2E}" presName="connectorText" presStyleLbl="sibTrans2D1" presStyleIdx="0" presStyleCnt="2"/>
      <dgm:spPr/>
    </dgm:pt>
    <dgm:pt modelId="{4B3E449E-4F93-4267-AE6C-980908FB06B1}" type="pres">
      <dgm:prSet presAssocID="{C317F61B-034A-4EC6-9377-C7AD58969640}" presName="node" presStyleLbl="node1" presStyleIdx="1" presStyleCnt="2">
        <dgm:presLayoutVars>
          <dgm:bulletEnabled val="1"/>
        </dgm:presLayoutVars>
      </dgm:prSet>
      <dgm:spPr/>
    </dgm:pt>
    <dgm:pt modelId="{2794C94A-5F29-47D7-AD3E-9080A6EDD349}" type="pres">
      <dgm:prSet presAssocID="{5D2466D1-6DBB-478A-A3E8-92D12084551D}" presName="sibTrans" presStyleLbl="sibTrans2D1" presStyleIdx="1" presStyleCnt="2"/>
      <dgm:spPr/>
    </dgm:pt>
    <dgm:pt modelId="{7834738A-B69C-46E5-B005-18D76FB56F22}" type="pres">
      <dgm:prSet presAssocID="{5D2466D1-6DBB-478A-A3E8-92D12084551D}" presName="connectorText" presStyleLbl="sibTrans2D1" presStyleIdx="1" presStyleCnt="2"/>
      <dgm:spPr/>
    </dgm:pt>
  </dgm:ptLst>
  <dgm:cxnLst>
    <dgm:cxn modelId="{19397F02-690A-4444-9249-A30CF08FF499}" type="presOf" srcId="{8DABD14B-5B48-45FE-B331-BF0C192D2DF4}" destId="{A09BA099-0D2E-44CD-9B6B-B051327FC303}" srcOrd="0" destOrd="0" presId="urn:microsoft.com/office/officeart/2005/8/layout/cycle2"/>
    <dgm:cxn modelId="{C989D438-64B2-4AB5-876D-6AD747CF0E36}" type="presOf" srcId="{C317F61B-034A-4EC6-9377-C7AD58969640}" destId="{4B3E449E-4F93-4267-AE6C-980908FB06B1}" srcOrd="0" destOrd="0" presId="urn:microsoft.com/office/officeart/2005/8/layout/cycle2"/>
    <dgm:cxn modelId="{42D37142-1EAD-4159-8F32-439E7828A915}" type="presOf" srcId="{5D2466D1-6DBB-478A-A3E8-92D12084551D}" destId="{2794C94A-5F29-47D7-AD3E-9080A6EDD349}" srcOrd="0" destOrd="0" presId="urn:microsoft.com/office/officeart/2005/8/layout/cycle2"/>
    <dgm:cxn modelId="{6E8D7542-99F3-43EB-B37A-7CA85DC5B5BC}" type="presOf" srcId="{9D88825D-924B-4C55-B9BD-873AB142CEE2}" destId="{73298F8D-8D07-4F08-BFF2-CBB96497D7F6}" srcOrd="0" destOrd="0" presId="urn:microsoft.com/office/officeart/2005/8/layout/cycle2"/>
    <dgm:cxn modelId="{738DF172-63E8-40F5-98B6-6E5AA61EF8CB}" srcId="{8DABD14B-5B48-45FE-B331-BF0C192D2DF4}" destId="{9D88825D-924B-4C55-B9BD-873AB142CEE2}" srcOrd="0" destOrd="0" parTransId="{1820727B-F7AC-49E2-BFE0-F09884D01D60}" sibTransId="{1C98658C-84EB-4EDE-82C0-BB715AACFF2E}"/>
    <dgm:cxn modelId="{8C06F283-DDDF-44AF-9E60-675B820D32B6}" srcId="{8DABD14B-5B48-45FE-B331-BF0C192D2DF4}" destId="{C317F61B-034A-4EC6-9377-C7AD58969640}" srcOrd="1" destOrd="0" parTransId="{7F50036E-7A41-47E9-B03A-936F91412DD4}" sibTransId="{5D2466D1-6DBB-478A-A3E8-92D12084551D}"/>
    <dgm:cxn modelId="{CC2D218C-94EB-4E82-93BA-1016FA2DCCCF}" type="presOf" srcId="{5D2466D1-6DBB-478A-A3E8-92D12084551D}" destId="{7834738A-B69C-46E5-B005-18D76FB56F22}" srcOrd="1" destOrd="0" presId="urn:microsoft.com/office/officeart/2005/8/layout/cycle2"/>
    <dgm:cxn modelId="{6A7681A8-FCA0-42B4-B142-D33A23514704}" type="presOf" srcId="{1C98658C-84EB-4EDE-82C0-BB715AACFF2E}" destId="{B19EE0F8-70B2-4D22-B874-B88D0F65379D}" srcOrd="0" destOrd="0" presId="urn:microsoft.com/office/officeart/2005/8/layout/cycle2"/>
    <dgm:cxn modelId="{0538A7EB-9883-4C79-9423-C81F33F9C0D8}" type="presOf" srcId="{1C98658C-84EB-4EDE-82C0-BB715AACFF2E}" destId="{3DC562CE-2BE9-4088-90D8-9C03DA54B900}" srcOrd="1" destOrd="0" presId="urn:microsoft.com/office/officeart/2005/8/layout/cycle2"/>
    <dgm:cxn modelId="{A4258A14-D532-43E4-A45C-11F4694D3F75}" type="presParOf" srcId="{A09BA099-0D2E-44CD-9B6B-B051327FC303}" destId="{73298F8D-8D07-4F08-BFF2-CBB96497D7F6}" srcOrd="0" destOrd="0" presId="urn:microsoft.com/office/officeart/2005/8/layout/cycle2"/>
    <dgm:cxn modelId="{0602A31D-88E8-4AC9-98A3-A3F192B07D26}" type="presParOf" srcId="{A09BA099-0D2E-44CD-9B6B-B051327FC303}" destId="{B19EE0F8-70B2-4D22-B874-B88D0F65379D}" srcOrd="1" destOrd="0" presId="urn:microsoft.com/office/officeart/2005/8/layout/cycle2"/>
    <dgm:cxn modelId="{90CE403C-19B1-4B25-BFC2-32AC0EC64A75}" type="presParOf" srcId="{B19EE0F8-70B2-4D22-B874-B88D0F65379D}" destId="{3DC562CE-2BE9-4088-90D8-9C03DA54B900}" srcOrd="0" destOrd="0" presId="urn:microsoft.com/office/officeart/2005/8/layout/cycle2"/>
    <dgm:cxn modelId="{F950F446-B52F-4287-B150-A16AA6040AB7}" type="presParOf" srcId="{A09BA099-0D2E-44CD-9B6B-B051327FC303}" destId="{4B3E449E-4F93-4267-AE6C-980908FB06B1}" srcOrd="2" destOrd="0" presId="urn:microsoft.com/office/officeart/2005/8/layout/cycle2"/>
    <dgm:cxn modelId="{7CC3FC94-5345-42C4-9C11-386D34651EA9}" type="presParOf" srcId="{A09BA099-0D2E-44CD-9B6B-B051327FC303}" destId="{2794C94A-5F29-47D7-AD3E-9080A6EDD349}" srcOrd="3" destOrd="0" presId="urn:microsoft.com/office/officeart/2005/8/layout/cycle2"/>
    <dgm:cxn modelId="{275D52AF-3CA5-479C-9146-3724E12151CF}" type="presParOf" srcId="{2794C94A-5F29-47D7-AD3E-9080A6EDD349}" destId="{7834738A-B69C-46E5-B005-18D76FB56F22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BF4B9D6B-C9F1-4866-92A8-221777BB97A6}" type="doc">
      <dgm:prSet loTypeId="urn:microsoft.com/office/officeart/2005/8/layout/default" loCatId="list" qsTypeId="urn:microsoft.com/office/officeart/2005/8/quickstyle/3d2#22" qsCatId="3D" csTypeId="urn:microsoft.com/office/officeart/2005/8/colors/accent2_2" csCatId="accent2" phldr="1"/>
      <dgm:spPr/>
      <dgm:t>
        <a:bodyPr/>
        <a:lstStyle/>
        <a:p>
          <a:endParaRPr lang="pt-BR"/>
        </a:p>
      </dgm:t>
    </dgm:pt>
    <dgm:pt modelId="{B8BB5F73-D6CE-4DFC-8912-11FA0A6B54DC}">
      <dgm:prSet phldrT="[Texto]"/>
      <dgm:spPr/>
      <dgm:t>
        <a:bodyPr/>
        <a:lstStyle/>
        <a:p>
          <a:r>
            <a:rPr lang="pt-BR" dirty="0"/>
            <a:t>LINGUAGEM DE  PROGRAMAÇÃO</a:t>
          </a:r>
        </a:p>
      </dgm:t>
    </dgm:pt>
    <dgm:pt modelId="{43560855-B160-4CD6-9572-7C0A8799D200}" type="parTrans" cxnId="{0C30325D-B11A-4F72-B3C4-325F9C8074DC}">
      <dgm:prSet/>
      <dgm:spPr/>
      <dgm:t>
        <a:bodyPr/>
        <a:lstStyle/>
        <a:p>
          <a:endParaRPr lang="pt-BR"/>
        </a:p>
      </dgm:t>
    </dgm:pt>
    <dgm:pt modelId="{8C39887B-B168-4FED-959F-87A68C37E219}" type="sibTrans" cxnId="{0C30325D-B11A-4F72-B3C4-325F9C8074DC}">
      <dgm:prSet/>
      <dgm:spPr/>
      <dgm:t>
        <a:bodyPr/>
        <a:lstStyle/>
        <a:p>
          <a:endParaRPr lang="pt-BR"/>
        </a:p>
      </dgm:t>
    </dgm:pt>
    <dgm:pt modelId="{ECA595F8-1CC4-406C-BDE5-B2894E9B9425}">
      <dgm:prSet phldrT="[Texto]"/>
      <dgm:spPr/>
      <dgm:t>
        <a:bodyPr/>
        <a:lstStyle/>
        <a:p>
          <a:r>
            <a:rPr lang="pt-BR" dirty="0"/>
            <a:t>SERVIDORES</a:t>
          </a:r>
        </a:p>
      </dgm:t>
    </dgm:pt>
    <dgm:pt modelId="{63ED6054-7AD2-4B61-8F3A-1FC772514EAE}" type="parTrans" cxnId="{800E42E6-C051-43E1-A487-60DA792F578F}">
      <dgm:prSet/>
      <dgm:spPr/>
      <dgm:t>
        <a:bodyPr/>
        <a:lstStyle/>
        <a:p>
          <a:endParaRPr lang="pt-BR"/>
        </a:p>
      </dgm:t>
    </dgm:pt>
    <dgm:pt modelId="{C337C8AD-7B01-4F99-A8F5-532B1950C4C1}" type="sibTrans" cxnId="{800E42E6-C051-43E1-A487-60DA792F578F}">
      <dgm:prSet/>
      <dgm:spPr/>
      <dgm:t>
        <a:bodyPr/>
        <a:lstStyle/>
        <a:p>
          <a:endParaRPr lang="pt-BR"/>
        </a:p>
      </dgm:t>
    </dgm:pt>
    <dgm:pt modelId="{1608A40B-99AA-4A6B-818F-1F83561D0E7C}">
      <dgm:prSet phldrT="[Texto]"/>
      <dgm:spPr/>
      <dgm:t>
        <a:bodyPr/>
        <a:lstStyle/>
        <a:p>
          <a:r>
            <a:rPr lang="pt-BR" dirty="0"/>
            <a:t>BANCO DE DADOS</a:t>
          </a:r>
        </a:p>
      </dgm:t>
    </dgm:pt>
    <dgm:pt modelId="{17529A9B-511C-4EC5-8DB3-15B7B17EB89B}" type="parTrans" cxnId="{D862A26F-419A-4A79-B28F-363DAC35B382}">
      <dgm:prSet/>
      <dgm:spPr/>
      <dgm:t>
        <a:bodyPr/>
        <a:lstStyle/>
        <a:p>
          <a:endParaRPr lang="pt-BR"/>
        </a:p>
      </dgm:t>
    </dgm:pt>
    <dgm:pt modelId="{B84DC15B-D5C8-4DFD-AD12-045A4BF01D97}" type="sibTrans" cxnId="{D862A26F-419A-4A79-B28F-363DAC35B382}">
      <dgm:prSet/>
      <dgm:spPr/>
      <dgm:t>
        <a:bodyPr/>
        <a:lstStyle/>
        <a:p>
          <a:endParaRPr lang="pt-BR"/>
        </a:p>
      </dgm:t>
    </dgm:pt>
    <dgm:pt modelId="{0AA0B3F9-98AC-47E9-9C1C-EABAAC3376BC}">
      <dgm:prSet phldrT="[Texto]"/>
      <dgm:spPr/>
      <dgm:t>
        <a:bodyPr/>
        <a:lstStyle/>
        <a:p>
          <a:r>
            <a:rPr lang="pt-BR" dirty="0"/>
            <a:t>CIBERSEGURANÇA </a:t>
          </a:r>
        </a:p>
      </dgm:t>
    </dgm:pt>
    <dgm:pt modelId="{0B43BD83-401F-4FA4-974A-BED46A1A1B9C}" type="parTrans" cxnId="{60B22CEA-52DD-46DE-A619-F7F3E51D465E}">
      <dgm:prSet/>
      <dgm:spPr/>
      <dgm:t>
        <a:bodyPr/>
        <a:lstStyle/>
        <a:p>
          <a:endParaRPr lang="pt-BR"/>
        </a:p>
      </dgm:t>
    </dgm:pt>
    <dgm:pt modelId="{3051C4E2-A729-42FB-A4F9-19F4B016B5C7}" type="sibTrans" cxnId="{60B22CEA-52DD-46DE-A619-F7F3E51D465E}">
      <dgm:prSet/>
      <dgm:spPr/>
      <dgm:t>
        <a:bodyPr/>
        <a:lstStyle/>
        <a:p>
          <a:endParaRPr lang="pt-BR"/>
        </a:p>
      </dgm:t>
    </dgm:pt>
    <dgm:pt modelId="{000C9738-6AC4-4FA9-9DA5-017C68BD4370}">
      <dgm:prSet phldrT="[Texto]"/>
      <dgm:spPr/>
      <dgm:t>
        <a:bodyPr/>
        <a:lstStyle/>
        <a:p>
          <a:r>
            <a:rPr lang="pt-BR" dirty="0"/>
            <a:t>DOMÍNIO DE INGLÊS</a:t>
          </a:r>
        </a:p>
      </dgm:t>
    </dgm:pt>
    <dgm:pt modelId="{F9BC897D-E63A-4D76-BECF-E5EA2A4EA276}" type="parTrans" cxnId="{7EFF1EA9-5B4A-479E-961E-9C4D0E6C9B05}">
      <dgm:prSet/>
      <dgm:spPr/>
      <dgm:t>
        <a:bodyPr/>
        <a:lstStyle/>
        <a:p>
          <a:endParaRPr lang="pt-BR"/>
        </a:p>
      </dgm:t>
    </dgm:pt>
    <dgm:pt modelId="{5661A4FF-4461-4936-8652-57DDA755E762}" type="sibTrans" cxnId="{7EFF1EA9-5B4A-479E-961E-9C4D0E6C9B05}">
      <dgm:prSet/>
      <dgm:spPr/>
      <dgm:t>
        <a:bodyPr/>
        <a:lstStyle/>
        <a:p>
          <a:endParaRPr lang="pt-BR"/>
        </a:p>
      </dgm:t>
    </dgm:pt>
    <dgm:pt modelId="{E705719F-697F-475E-8365-A00C0EFC3C3F}" type="pres">
      <dgm:prSet presAssocID="{BF4B9D6B-C9F1-4866-92A8-221777BB97A6}" presName="diagram" presStyleCnt="0">
        <dgm:presLayoutVars>
          <dgm:dir/>
          <dgm:resizeHandles val="exact"/>
        </dgm:presLayoutVars>
      </dgm:prSet>
      <dgm:spPr/>
    </dgm:pt>
    <dgm:pt modelId="{370AAB6C-611C-46FB-8229-2823191C303C}" type="pres">
      <dgm:prSet presAssocID="{B8BB5F73-D6CE-4DFC-8912-11FA0A6B54DC}" presName="node" presStyleLbl="node1" presStyleIdx="0" presStyleCnt="5">
        <dgm:presLayoutVars>
          <dgm:bulletEnabled val="1"/>
        </dgm:presLayoutVars>
      </dgm:prSet>
      <dgm:spPr/>
    </dgm:pt>
    <dgm:pt modelId="{E5B59CFC-381B-480E-AD3C-BCC198E5BDCD}" type="pres">
      <dgm:prSet presAssocID="{8C39887B-B168-4FED-959F-87A68C37E219}" presName="sibTrans" presStyleCnt="0"/>
      <dgm:spPr/>
    </dgm:pt>
    <dgm:pt modelId="{FEEF437E-8A7A-455C-96DA-43F5B5EF0CA7}" type="pres">
      <dgm:prSet presAssocID="{ECA595F8-1CC4-406C-BDE5-B2894E9B9425}" presName="node" presStyleLbl="node1" presStyleIdx="1" presStyleCnt="5">
        <dgm:presLayoutVars>
          <dgm:bulletEnabled val="1"/>
        </dgm:presLayoutVars>
      </dgm:prSet>
      <dgm:spPr/>
    </dgm:pt>
    <dgm:pt modelId="{2D7E96F3-820A-4ED5-BD68-51FC0944F2BA}" type="pres">
      <dgm:prSet presAssocID="{C337C8AD-7B01-4F99-A8F5-532B1950C4C1}" presName="sibTrans" presStyleCnt="0"/>
      <dgm:spPr/>
    </dgm:pt>
    <dgm:pt modelId="{A7B68BDB-55AD-461E-BBBD-7A13F4ED20D2}" type="pres">
      <dgm:prSet presAssocID="{1608A40B-99AA-4A6B-818F-1F83561D0E7C}" presName="node" presStyleLbl="node1" presStyleIdx="2" presStyleCnt="5">
        <dgm:presLayoutVars>
          <dgm:bulletEnabled val="1"/>
        </dgm:presLayoutVars>
      </dgm:prSet>
      <dgm:spPr/>
    </dgm:pt>
    <dgm:pt modelId="{910328DB-9740-492C-AAF4-76314C408DDA}" type="pres">
      <dgm:prSet presAssocID="{B84DC15B-D5C8-4DFD-AD12-045A4BF01D97}" presName="sibTrans" presStyleCnt="0"/>
      <dgm:spPr/>
    </dgm:pt>
    <dgm:pt modelId="{8E8B51CE-3DAD-4272-9627-36712D54B8BF}" type="pres">
      <dgm:prSet presAssocID="{0AA0B3F9-98AC-47E9-9C1C-EABAAC3376BC}" presName="node" presStyleLbl="node1" presStyleIdx="3" presStyleCnt="5">
        <dgm:presLayoutVars>
          <dgm:bulletEnabled val="1"/>
        </dgm:presLayoutVars>
      </dgm:prSet>
      <dgm:spPr/>
    </dgm:pt>
    <dgm:pt modelId="{7AE34275-F473-4BA7-B34C-AD4FE8D52603}" type="pres">
      <dgm:prSet presAssocID="{3051C4E2-A729-42FB-A4F9-19F4B016B5C7}" presName="sibTrans" presStyleCnt="0"/>
      <dgm:spPr/>
    </dgm:pt>
    <dgm:pt modelId="{9E8B912E-5480-4C7A-A230-860D2CC88DDC}" type="pres">
      <dgm:prSet presAssocID="{000C9738-6AC4-4FA9-9DA5-017C68BD4370}" presName="node" presStyleLbl="node1" presStyleIdx="4" presStyleCnt="5">
        <dgm:presLayoutVars>
          <dgm:bulletEnabled val="1"/>
        </dgm:presLayoutVars>
      </dgm:prSet>
      <dgm:spPr/>
    </dgm:pt>
  </dgm:ptLst>
  <dgm:cxnLst>
    <dgm:cxn modelId="{77BF3123-2DA2-4CE4-9595-9EE04F14F987}" type="presOf" srcId="{000C9738-6AC4-4FA9-9DA5-017C68BD4370}" destId="{9E8B912E-5480-4C7A-A230-860D2CC88DDC}" srcOrd="0" destOrd="0" presId="urn:microsoft.com/office/officeart/2005/8/layout/default"/>
    <dgm:cxn modelId="{E278CF2B-2FE1-4CA5-BFE7-8CDD8896E341}" type="presOf" srcId="{B8BB5F73-D6CE-4DFC-8912-11FA0A6B54DC}" destId="{370AAB6C-611C-46FB-8229-2823191C303C}" srcOrd="0" destOrd="0" presId="urn:microsoft.com/office/officeart/2005/8/layout/default"/>
    <dgm:cxn modelId="{73E7AD2C-EA10-477C-B2FC-AA395D4CCBB3}" type="presOf" srcId="{1608A40B-99AA-4A6B-818F-1F83561D0E7C}" destId="{A7B68BDB-55AD-461E-BBBD-7A13F4ED20D2}" srcOrd="0" destOrd="0" presId="urn:microsoft.com/office/officeart/2005/8/layout/default"/>
    <dgm:cxn modelId="{0C30325D-B11A-4F72-B3C4-325F9C8074DC}" srcId="{BF4B9D6B-C9F1-4866-92A8-221777BB97A6}" destId="{B8BB5F73-D6CE-4DFC-8912-11FA0A6B54DC}" srcOrd="0" destOrd="0" parTransId="{43560855-B160-4CD6-9572-7C0A8799D200}" sibTransId="{8C39887B-B168-4FED-959F-87A68C37E219}"/>
    <dgm:cxn modelId="{E87AD162-649A-4A77-89D9-89686327A54F}" type="presOf" srcId="{ECA595F8-1CC4-406C-BDE5-B2894E9B9425}" destId="{FEEF437E-8A7A-455C-96DA-43F5B5EF0CA7}" srcOrd="0" destOrd="0" presId="urn:microsoft.com/office/officeart/2005/8/layout/default"/>
    <dgm:cxn modelId="{AF903166-2A72-4760-9B53-FBFB6AF149C0}" type="presOf" srcId="{BF4B9D6B-C9F1-4866-92A8-221777BB97A6}" destId="{E705719F-697F-475E-8365-A00C0EFC3C3F}" srcOrd="0" destOrd="0" presId="urn:microsoft.com/office/officeart/2005/8/layout/default"/>
    <dgm:cxn modelId="{D862A26F-419A-4A79-B28F-363DAC35B382}" srcId="{BF4B9D6B-C9F1-4866-92A8-221777BB97A6}" destId="{1608A40B-99AA-4A6B-818F-1F83561D0E7C}" srcOrd="2" destOrd="0" parTransId="{17529A9B-511C-4EC5-8DB3-15B7B17EB89B}" sibTransId="{B84DC15B-D5C8-4DFD-AD12-045A4BF01D97}"/>
    <dgm:cxn modelId="{685FD774-71A3-42DE-88EE-A77E3F87E656}" type="presOf" srcId="{0AA0B3F9-98AC-47E9-9C1C-EABAAC3376BC}" destId="{8E8B51CE-3DAD-4272-9627-36712D54B8BF}" srcOrd="0" destOrd="0" presId="urn:microsoft.com/office/officeart/2005/8/layout/default"/>
    <dgm:cxn modelId="{7EFF1EA9-5B4A-479E-961E-9C4D0E6C9B05}" srcId="{BF4B9D6B-C9F1-4866-92A8-221777BB97A6}" destId="{000C9738-6AC4-4FA9-9DA5-017C68BD4370}" srcOrd="4" destOrd="0" parTransId="{F9BC897D-E63A-4D76-BECF-E5EA2A4EA276}" sibTransId="{5661A4FF-4461-4936-8652-57DDA755E762}"/>
    <dgm:cxn modelId="{800E42E6-C051-43E1-A487-60DA792F578F}" srcId="{BF4B9D6B-C9F1-4866-92A8-221777BB97A6}" destId="{ECA595F8-1CC4-406C-BDE5-B2894E9B9425}" srcOrd="1" destOrd="0" parTransId="{63ED6054-7AD2-4B61-8F3A-1FC772514EAE}" sibTransId="{C337C8AD-7B01-4F99-A8F5-532B1950C4C1}"/>
    <dgm:cxn modelId="{60B22CEA-52DD-46DE-A619-F7F3E51D465E}" srcId="{BF4B9D6B-C9F1-4866-92A8-221777BB97A6}" destId="{0AA0B3F9-98AC-47E9-9C1C-EABAAC3376BC}" srcOrd="3" destOrd="0" parTransId="{0B43BD83-401F-4FA4-974A-BED46A1A1B9C}" sibTransId="{3051C4E2-A729-42FB-A4F9-19F4B016B5C7}"/>
    <dgm:cxn modelId="{FB36D1E9-F5B6-4571-811C-66D317E8433F}" type="presParOf" srcId="{E705719F-697F-475E-8365-A00C0EFC3C3F}" destId="{370AAB6C-611C-46FB-8229-2823191C303C}" srcOrd="0" destOrd="0" presId="urn:microsoft.com/office/officeart/2005/8/layout/default"/>
    <dgm:cxn modelId="{BD78803B-1403-471B-AF56-F4E2FA856F7C}" type="presParOf" srcId="{E705719F-697F-475E-8365-A00C0EFC3C3F}" destId="{E5B59CFC-381B-480E-AD3C-BCC198E5BDCD}" srcOrd="1" destOrd="0" presId="urn:microsoft.com/office/officeart/2005/8/layout/default"/>
    <dgm:cxn modelId="{44C86EBA-31EC-43EF-82C4-63381D3D6AA1}" type="presParOf" srcId="{E705719F-697F-475E-8365-A00C0EFC3C3F}" destId="{FEEF437E-8A7A-455C-96DA-43F5B5EF0CA7}" srcOrd="2" destOrd="0" presId="urn:microsoft.com/office/officeart/2005/8/layout/default"/>
    <dgm:cxn modelId="{66961660-47FF-48D6-B947-FED7C4E9D8CB}" type="presParOf" srcId="{E705719F-697F-475E-8365-A00C0EFC3C3F}" destId="{2D7E96F3-820A-4ED5-BD68-51FC0944F2BA}" srcOrd="3" destOrd="0" presId="urn:microsoft.com/office/officeart/2005/8/layout/default"/>
    <dgm:cxn modelId="{63AFE390-CC68-4A2A-84E3-13D399D25BDF}" type="presParOf" srcId="{E705719F-697F-475E-8365-A00C0EFC3C3F}" destId="{A7B68BDB-55AD-461E-BBBD-7A13F4ED20D2}" srcOrd="4" destOrd="0" presId="urn:microsoft.com/office/officeart/2005/8/layout/default"/>
    <dgm:cxn modelId="{A75F254F-A148-4346-8BB9-0AD72DC2EC38}" type="presParOf" srcId="{E705719F-697F-475E-8365-A00C0EFC3C3F}" destId="{910328DB-9740-492C-AAF4-76314C408DDA}" srcOrd="5" destOrd="0" presId="urn:microsoft.com/office/officeart/2005/8/layout/default"/>
    <dgm:cxn modelId="{5F4E5E0E-3068-4A63-BA20-EC628887D120}" type="presParOf" srcId="{E705719F-697F-475E-8365-A00C0EFC3C3F}" destId="{8E8B51CE-3DAD-4272-9627-36712D54B8BF}" srcOrd="6" destOrd="0" presId="urn:microsoft.com/office/officeart/2005/8/layout/default"/>
    <dgm:cxn modelId="{C05840B0-05EC-445B-8A75-06600B110387}" type="presParOf" srcId="{E705719F-697F-475E-8365-A00C0EFC3C3F}" destId="{7AE34275-F473-4BA7-B34C-AD4FE8D52603}" srcOrd="7" destOrd="0" presId="urn:microsoft.com/office/officeart/2005/8/layout/default"/>
    <dgm:cxn modelId="{09243E0C-676C-474B-9A7F-64DDFC8E2EFE}" type="presParOf" srcId="{E705719F-697F-475E-8365-A00C0EFC3C3F}" destId="{9E8B912E-5480-4C7A-A230-860D2CC88DDC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2CF9B31B-2799-4622-97A0-BC296DE751A0}" type="doc">
      <dgm:prSet loTypeId="urn:microsoft.com/office/officeart/2005/8/layout/default" loCatId="list" qsTypeId="urn:microsoft.com/office/officeart/2005/8/quickstyle/3d3" qsCatId="3D" csTypeId="urn:microsoft.com/office/officeart/2005/8/colors/colorful2" csCatId="colorful" phldr="1"/>
      <dgm:spPr/>
      <dgm:t>
        <a:bodyPr/>
        <a:lstStyle/>
        <a:p>
          <a:endParaRPr lang="pt-BR"/>
        </a:p>
      </dgm:t>
    </dgm:pt>
    <dgm:pt modelId="{D2C01A98-E055-4D1D-83AA-7314BDCA9689}">
      <dgm:prSet phldrT="[Texto]"/>
      <dgm:spPr/>
      <dgm:t>
        <a:bodyPr/>
        <a:lstStyle/>
        <a:p>
          <a:r>
            <a:rPr lang="pt-BR" dirty="0"/>
            <a:t>DNS</a:t>
          </a:r>
        </a:p>
      </dgm:t>
    </dgm:pt>
    <dgm:pt modelId="{79422C97-B2E0-4897-911D-363CBC4C830C}" type="parTrans" cxnId="{4B4B0B82-1F12-41BC-9814-DB9DBA8973B0}">
      <dgm:prSet/>
      <dgm:spPr/>
      <dgm:t>
        <a:bodyPr/>
        <a:lstStyle/>
        <a:p>
          <a:endParaRPr lang="pt-BR"/>
        </a:p>
      </dgm:t>
    </dgm:pt>
    <dgm:pt modelId="{37F7F5D3-B410-47CD-AF99-683213BF97F2}" type="sibTrans" cxnId="{4B4B0B82-1F12-41BC-9814-DB9DBA8973B0}">
      <dgm:prSet/>
      <dgm:spPr/>
      <dgm:t>
        <a:bodyPr/>
        <a:lstStyle/>
        <a:p>
          <a:endParaRPr lang="pt-BR"/>
        </a:p>
      </dgm:t>
    </dgm:pt>
    <dgm:pt modelId="{AD97DEE4-C297-4785-88A6-4CD49E8AC42C}">
      <dgm:prSet phldrT="[Texto]"/>
      <dgm:spPr/>
      <dgm:t>
        <a:bodyPr/>
        <a:lstStyle/>
        <a:p>
          <a:r>
            <a:rPr lang="pt-BR" dirty="0"/>
            <a:t>PROXY</a:t>
          </a:r>
        </a:p>
      </dgm:t>
    </dgm:pt>
    <dgm:pt modelId="{26A03824-DB1E-462D-8ADF-A93E28AEA913}" type="parTrans" cxnId="{B1C5E308-C3DC-4AF1-861D-F2554F3315F5}">
      <dgm:prSet/>
      <dgm:spPr/>
      <dgm:t>
        <a:bodyPr/>
        <a:lstStyle/>
        <a:p>
          <a:endParaRPr lang="pt-BR"/>
        </a:p>
      </dgm:t>
    </dgm:pt>
    <dgm:pt modelId="{9073C449-7DB5-496C-A0D9-3AD8B3A5BC14}" type="sibTrans" cxnId="{B1C5E308-C3DC-4AF1-861D-F2554F3315F5}">
      <dgm:prSet/>
      <dgm:spPr/>
      <dgm:t>
        <a:bodyPr/>
        <a:lstStyle/>
        <a:p>
          <a:endParaRPr lang="pt-BR"/>
        </a:p>
      </dgm:t>
    </dgm:pt>
    <dgm:pt modelId="{302D92C8-044E-4C22-9891-EC13D8DA2EAB}">
      <dgm:prSet phldrT="[Texto]"/>
      <dgm:spPr/>
      <dgm:t>
        <a:bodyPr/>
        <a:lstStyle/>
        <a:p>
          <a:r>
            <a:rPr lang="pt-BR" dirty="0"/>
            <a:t>FTP</a:t>
          </a:r>
        </a:p>
      </dgm:t>
    </dgm:pt>
    <dgm:pt modelId="{9B9DE2FE-1366-4FBC-B1C9-5999CD75D069}" type="parTrans" cxnId="{E8A25E02-A2DA-467F-BAB3-E6D02E6F8FE5}">
      <dgm:prSet/>
      <dgm:spPr/>
      <dgm:t>
        <a:bodyPr/>
        <a:lstStyle/>
        <a:p>
          <a:endParaRPr lang="pt-BR"/>
        </a:p>
      </dgm:t>
    </dgm:pt>
    <dgm:pt modelId="{5036A4C4-09C0-4638-B353-809601F8A513}" type="sibTrans" cxnId="{E8A25E02-A2DA-467F-BAB3-E6D02E6F8FE5}">
      <dgm:prSet/>
      <dgm:spPr/>
      <dgm:t>
        <a:bodyPr/>
        <a:lstStyle/>
        <a:p>
          <a:endParaRPr lang="pt-BR"/>
        </a:p>
      </dgm:t>
    </dgm:pt>
    <dgm:pt modelId="{729684A7-372B-403B-8DB0-F8B26774AB71}" type="pres">
      <dgm:prSet presAssocID="{2CF9B31B-2799-4622-97A0-BC296DE751A0}" presName="diagram" presStyleCnt="0">
        <dgm:presLayoutVars>
          <dgm:dir/>
          <dgm:resizeHandles val="exact"/>
        </dgm:presLayoutVars>
      </dgm:prSet>
      <dgm:spPr/>
    </dgm:pt>
    <dgm:pt modelId="{80816E37-0E78-48BD-9DA1-EA2EAD67243A}" type="pres">
      <dgm:prSet presAssocID="{D2C01A98-E055-4D1D-83AA-7314BDCA9689}" presName="node" presStyleLbl="node1" presStyleIdx="0" presStyleCnt="3">
        <dgm:presLayoutVars>
          <dgm:bulletEnabled val="1"/>
        </dgm:presLayoutVars>
      </dgm:prSet>
      <dgm:spPr/>
    </dgm:pt>
    <dgm:pt modelId="{0826F57A-A9CC-4D12-B9A5-7851D376F2EA}" type="pres">
      <dgm:prSet presAssocID="{37F7F5D3-B410-47CD-AF99-683213BF97F2}" presName="sibTrans" presStyleCnt="0"/>
      <dgm:spPr/>
    </dgm:pt>
    <dgm:pt modelId="{01FDB519-A481-4E72-9E90-7A036FDD5CB6}" type="pres">
      <dgm:prSet presAssocID="{AD97DEE4-C297-4785-88A6-4CD49E8AC42C}" presName="node" presStyleLbl="node1" presStyleIdx="1" presStyleCnt="3">
        <dgm:presLayoutVars>
          <dgm:bulletEnabled val="1"/>
        </dgm:presLayoutVars>
      </dgm:prSet>
      <dgm:spPr/>
    </dgm:pt>
    <dgm:pt modelId="{F3FD34D1-9E90-45A7-B92A-940D3530E9BB}" type="pres">
      <dgm:prSet presAssocID="{9073C449-7DB5-496C-A0D9-3AD8B3A5BC14}" presName="sibTrans" presStyleCnt="0"/>
      <dgm:spPr/>
    </dgm:pt>
    <dgm:pt modelId="{71F3CE1D-F4F9-4784-AE7C-B41E74A6C270}" type="pres">
      <dgm:prSet presAssocID="{302D92C8-044E-4C22-9891-EC13D8DA2EAB}" presName="node" presStyleLbl="node1" presStyleIdx="2" presStyleCnt="3">
        <dgm:presLayoutVars>
          <dgm:bulletEnabled val="1"/>
        </dgm:presLayoutVars>
      </dgm:prSet>
      <dgm:spPr/>
    </dgm:pt>
  </dgm:ptLst>
  <dgm:cxnLst>
    <dgm:cxn modelId="{E8A25E02-A2DA-467F-BAB3-E6D02E6F8FE5}" srcId="{2CF9B31B-2799-4622-97A0-BC296DE751A0}" destId="{302D92C8-044E-4C22-9891-EC13D8DA2EAB}" srcOrd="2" destOrd="0" parTransId="{9B9DE2FE-1366-4FBC-B1C9-5999CD75D069}" sibTransId="{5036A4C4-09C0-4638-B353-809601F8A513}"/>
    <dgm:cxn modelId="{B1C5E308-C3DC-4AF1-861D-F2554F3315F5}" srcId="{2CF9B31B-2799-4622-97A0-BC296DE751A0}" destId="{AD97DEE4-C297-4785-88A6-4CD49E8AC42C}" srcOrd="1" destOrd="0" parTransId="{26A03824-DB1E-462D-8ADF-A93E28AEA913}" sibTransId="{9073C449-7DB5-496C-A0D9-3AD8B3A5BC14}"/>
    <dgm:cxn modelId="{4B4B0B82-1F12-41BC-9814-DB9DBA8973B0}" srcId="{2CF9B31B-2799-4622-97A0-BC296DE751A0}" destId="{D2C01A98-E055-4D1D-83AA-7314BDCA9689}" srcOrd="0" destOrd="0" parTransId="{79422C97-B2E0-4897-911D-363CBC4C830C}" sibTransId="{37F7F5D3-B410-47CD-AF99-683213BF97F2}"/>
    <dgm:cxn modelId="{754752A2-81AD-4C94-884C-847C0B6899B5}" type="presOf" srcId="{2CF9B31B-2799-4622-97A0-BC296DE751A0}" destId="{729684A7-372B-403B-8DB0-F8B26774AB71}" srcOrd="0" destOrd="0" presId="urn:microsoft.com/office/officeart/2005/8/layout/default"/>
    <dgm:cxn modelId="{42071DD8-DEF8-4131-86D3-B91F9BB3B916}" type="presOf" srcId="{D2C01A98-E055-4D1D-83AA-7314BDCA9689}" destId="{80816E37-0E78-48BD-9DA1-EA2EAD67243A}" srcOrd="0" destOrd="0" presId="urn:microsoft.com/office/officeart/2005/8/layout/default"/>
    <dgm:cxn modelId="{4A064EEE-7985-440B-818A-2C901F4F5365}" type="presOf" srcId="{AD97DEE4-C297-4785-88A6-4CD49E8AC42C}" destId="{01FDB519-A481-4E72-9E90-7A036FDD5CB6}" srcOrd="0" destOrd="0" presId="urn:microsoft.com/office/officeart/2005/8/layout/default"/>
    <dgm:cxn modelId="{E7D09AFB-B0C2-4351-BB36-482119CC5EE5}" type="presOf" srcId="{302D92C8-044E-4C22-9891-EC13D8DA2EAB}" destId="{71F3CE1D-F4F9-4784-AE7C-B41E74A6C270}" srcOrd="0" destOrd="0" presId="urn:microsoft.com/office/officeart/2005/8/layout/default"/>
    <dgm:cxn modelId="{93FDEA8B-3AB7-43BB-BAFC-ED6578CE59F6}" type="presParOf" srcId="{729684A7-372B-403B-8DB0-F8B26774AB71}" destId="{80816E37-0E78-48BD-9DA1-EA2EAD67243A}" srcOrd="0" destOrd="0" presId="urn:microsoft.com/office/officeart/2005/8/layout/default"/>
    <dgm:cxn modelId="{D357013A-DD15-4C42-886E-68490AE5A015}" type="presParOf" srcId="{729684A7-372B-403B-8DB0-F8B26774AB71}" destId="{0826F57A-A9CC-4D12-B9A5-7851D376F2EA}" srcOrd="1" destOrd="0" presId="urn:microsoft.com/office/officeart/2005/8/layout/default"/>
    <dgm:cxn modelId="{609D51F5-CA57-4215-9E6D-CBB8079C4AA6}" type="presParOf" srcId="{729684A7-372B-403B-8DB0-F8B26774AB71}" destId="{01FDB519-A481-4E72-9E90-7A036FDD5CB6}" srcOrd="2" destOrd="0" presId="urn:microsoft.com/office/officeart/2005/8/layout/default"/>
    <dgm:cxn modelId="{622CB874-BA55-4792-8390-89130C3779CA}" type="presParOf" srcId="{729684A7-372B-403B-8DB0-F8B26774AB71}" destId="{F3FD34D1-9E90-45A7-B92A-940D3530E9BB}" srcOrd="3" destOrd="0" presId="urn:microsoft.com/office/officeart/2005/8/layout/default"/>
    <dgm:cxn modelId="{4878BE46-DD83-4228-A9CE-02538DFBD587}" type="presParOf" srcId="{729684A7-372B-403B-8DB0-F8B26774AB71}" destId="{71F3CE1D-F4F9-4784-AE7C-B41E74A6C270}" srcOrd="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0C8E0CD5-6543-4AB0-9584-051A7DDA291D}" type="doc">
      <dgm:prSet loTypeId="urn:microsoft.com/office/officeart/2005/8/layout/default" loCatId="list" qsTypeId="urn:microsoft.com/office/officeart/2005/8/quickstyle/3d2#23" qsCatId="3D" csTypeId="urn:microsoft.com/office/officeart/2005/8/colors/colorful1#5" csCatId="colorful" phldr="1"/>
      <dgm:spPr/>
      <dgm:t>
        <a:bodyPr/>
        <a:lstStyle/>
        <a:p>
          <a:endParaRPr lang="pt-BR"/>
        </a:p>
      </dgm:t>
    </dgm:pt>
    <dgm:pt modelId="{8A0BD326-1021-495E-A35D-3265118CC07C}">
      <dgm:prSet phldrT="[Texto]"/>
      <dgm:spPr/>
      <dgm:t>
        <a:bodyPr/>
        <a:lstStyle/>
        <a:p>
          <a:r>
            <a:rPr lang="pt-BR" dirty="0"/>
            <a:t>MONGODB</a:t>
          </a:r>
        </a:p>
      </dgm:t>
    </dgm:pt>
    <dgm:pt modelId="{E48E3CF8-AA2C-4A4D-AE6F-658F115E8738}" type="parTrans" cxnId="{0B55109F-AB20-44C3-9E9B-0AF8EF34E86C}">
      <dgm:prSet/>
      <dgm:spPr/>
      <dgm:t>
        <a:bodyPr/>
        <a:lstStyle/>
        <a:p>
          <a:endParaRPr lang="pt-BR"/>
        </a:p>
      </dgm:t>
    </dgm:pt>
    <dgm:pt modelId="{74E7B19B-3856-4562-A3D4-DC0E1DC83AA9}" type="sibTrans" cxnId="{0B55109F-AB20-44C3-9E9B-0AF8EF34E86C}">
      <dgm:prSet/>
      <dgm:spPr/>
      <dgm:t>
        <a:bodyPr/>
        <a:lstStyle/>
        <a:p>
          <a:endParaRPr lang="pt-BR"/>
        </a:p>
      </dgm:t>
    </dgm:pt>
    <dgm:pt modelId="{07592A3A-B507-4471-9937-932E3C0E3D8F}">
      <dgm:prSet phldrT="[Texto]"/>
      <dgm:spPr/>
      <dgm:t>
        <a:bodyPr/>
        <a:lstStyle/>
        <a:p>
          <a:r>
            <a:rPr lang="pt-BR" dirty="0"/>
            <a:t>POSTGRESQL</a:t>
          </a:r>
        </a:p>
      </dgm:t>
    </dgm:pt>
    <dgm:pt modelId="{5082EFA1-8059-404E-B580-2677EB8E3ADE}" type="parTrans" cxnId="{88B0964F-28CF-4056-86FF-A70ACA9E04D8}">
      <dgm:prSet/>
      <dgm:spPr/>
      <dgm:t>
        <a:bodyPr/>
        <a:lstStyle/>
        <a:p>
          <a:endParaRPr lang="pt-BR"/>
        </a:p>
      </dgm:t>
    </dgm:pt>
    <dgm:pt modelId="{E8931D43-3EFA-4ED9-9B29-DD08EC7B780B}" type="sibTrans" cxnId="{88B0964F-28CF-4056-86FF-A70ACA9E04D8}">
      <dgm:prSet/>
      <dgm:spPr/>
      <dgm:t>
        <a:bodyPr/>
        <a:lstStyle/>
        <a:p>
          <a:endParaRPr lang="pt-BR"/>
        </a:p>
      </dgm:t>
    </dgm:pt>
    <dgm:pt modelId="{0FB339A5-0282-4556-AF4D-3DC650D13DCF}">
      <dgm:prSet phldrT="[Texto]"/>
      <dgm:spPr/>
      <dgm:t>
        <a:bodyPr/>
        <a:lstStyle/>
        <a:p>
          <a:r>
            <a:rPr lang="pt-BR" dirty="0"/>
            <a:t>SQL SERVER</a:t>
          </a:r>
        </a:p>
      </dgm:t>
    </dgm:pt>
    <dgm:pt modelId="{48B2F816-56C3-438A-B9AD-33ABF30F3C4D}" type="parTrans" cxnId="{8B518D6E-3B5C-4816-B739-DCA4017C6041}">
      <dgm:prSet/>
      <dgm:spPr/>
      <dgm:t>
        <a:bodyPr/>
        <a:lstStyle/>
        <a:p>
          <a:endParaRPr lang="pt-BR"/>
        </a:p>
      </dgm:t>
    </dgm:pt>
    <dgm:pt modelId="{3358FE1E-C54B-4623-BFC4-961D503D8231}" type="sibTrans" cxnId="{8B518D6E-3B5C-4816-B739-DCA4017C6041}">
      <dgm:prSet/>
      <dgm:spPr/>
      <dgm:t>
        <a:bodyPr/>
        <a:lstStyle/>
        <a:p>
          <a:endParaRPr lang="pt-BR"/>
        </a:p>
      </dgm:t>
    </dgm:pt>
    <dgm:pt modelId="{C184280B-ED45-4A2C-85F8-A4FA7AB24EAB}">
      <dgm:prSet phldrT="[Texto]"/>
      <dgm:spPr/>
      <dgm:t>
        <a:bodyPr/>
        <a:lstStyle/>
        <a:p>
          <a:r>
            <a:rPr lang="pt-BR" dirty="0"/>
            <a:t>MYSQL</a:t>
          </a:r>
        </a:p>
      </dgm:t>
    </dgm:pt>
    <dgm:pt modelId="{934F3A20-25F3-4F7B-AFED-59CF970E147B}" type="parTrans" cxnId="{32EEAEA2-12B2-4593-B2DC-6D2A74B13301}">
      <dgm:prSet/>
      <dgm:spPr/>
      <dgm:t>
        <a:bodyPr/>
        <a:lstStyle/>
        <a:p>
          <a:endParaRPr lang="pt-BR"/>
        </a:p>
      </dgm:t>
    </dgm:pt>
    <dgm:pt modelId="{7663B831-4C47-45B0-B34A-821A4BEB08B4}" type="sibTrans" cxnId="{32EEAEA2-12B2-4593-B2DC-6D2A74B13301}">
      <dgm:prSet/>
      <dgm:spPr/>
      <dgm:t>
        <a:bodyPr/>
        <a:lstStyle/>
        <a:p>
          <a:endParaRPr lang="pt-BR"/>
        </a:p>
      </dgm:t>
    </dgm:pt>
    <dgm:pt modelId="{8274E156-CC9B-4FC6-84EF-EE6EBC8A11EB}">
      <dgm:prSet phldrT="[Texto]"/>
      <dgm:spPr/>
      <dgm:t>
        <a:bodyPr/>
        <a:lstStyle/>
        <a:p>
          <a:r>
            <a:rPr lang="pt-BR" dirty="0"/>
            <a:t>ORACLE</a:t>
          </a:r>
        </a:p>
      </dgm:t>
    </dgm:pt>
    <dgm:pt modelId="{D18639E7-DE50-4B02-8F5A-E1B8AB53E9E8}" type="parTrans" cxnId="{B5F06266-0E08-4065-8D6C-20867E40B9AC}">
      <dgm:prSet/>
      <dgm:spPr/>
      <dgm:t>
        <a:bodyPr/>
        <a:lstStyle/>
        <a:p>
          <a:endParaRPr lang="pt-BR"/>
        </a:p>
      </dgm:t>
    </dgm:pt>
    <dgm:pt modelId="{41645573-947B-43F0-B8A3-7BB833DD2B7B}" type="sibTrans" cxnId="{B5F06266-0E08-4065-8D6C-20867E40B9AC}">
      <dgm:prSet/>
      <dgm:spPr/>
      <dgm:t>
        <a:bodyPr/>
        <a:lstStyle/>
        <a:p>
          <a:endParaRPr lang="pt-BR"/>
        </a:p>
      </dgm:t>
    </dgm:pt>
    <dgm:pt modelId="{242EA095-905C-4207-90EE-4F782629D099}" type="pres">
      <dgm:prSet presAssocID="{0C8E0CD5-6543-4AB0-9584-051A7DDA291D}" presName="diagram" presStyleCnt="0">
        <dgm:presLayoutVars>
          <dgm:dir/>
          <dgm:resizeHandles val="exact"/>
        </dgm:presLayoutVars>
      </dgm:prSet>
      <dgm:spPr/>
    </dgm:pt>
    <dgm:pt modelId="{88047565-152E-47F5-8626-60896EA51BF5}" type="pres">
      <dgm:prSet presAssocID="{8A0BD326-1021-495E-A35D-3265118CC07C}" presName="node" presStyleLbl="node1" presStyleIdx="0" presStyleCnt="5">
        <dgm:presLayoutVars>
          <dgm:bulletEnabled val="1"/>
        </dgm:presLayoutVars>
      </dgm:prSet>
      <dgm:spPr/>
    </dgm:pt>
    <dgm:pt modelId="{F9EF3465-750E-449D-B908-124EC5B942CC}" type="pres">
      <dgm:prSet presAssocID="{74E7B19B-3856-4562-A3D4-DC0E1DC83AA9}" presName="sibTrans" presStyleCnt="0"/>
      <dgm:spPr/>
    </dgm:pt>
    <dgm:pt modelId="{33D21077-6DD2-40F9-BAA5-ED4953E12AB7}" type="pres">
      <dgm:prSet presAssocID="{07592A3A-B507-4471-9937-932E3C0E3D8F}" presName="node" presStyleLbl="node1" presStyleIdx="1" presStyleCnt="5">
        <dgm:presLayoutVars>
          <dgm:bulletEnabled val="1"/>
        </dgm:presLayoutVars>
      </dgm:prSet>
      <dgm:spPr/>
    </dgm:pt>
    <dgm:pt modelId="{2C1C6BFB-34E3-47B1-A3C6-259A77784586}" type="pres">
      <dgm:prSet presAssocID="{E8931D43-3EFA-4ED9-9B29-DD08EC7B780B}" presName="sibTrans" presStyleCnt="0"/>
      <dgm:spPr/>
    </dgm:pt>
    <dgm:pt modelId="{27C0D4D1-9A9A-4101-9B73-6E89A301DCCB}" type="pres">
      <dgm:prSet presAssocID="{0FB339A5-0282-4556-AF4D-3DC650D13DCF}" presName="node" presStyleLbl="node1" presStyleIdx="2" presStyleCnt="5">
        <dgm:presLayoutVars>
          <dgm:bulletEnabled val="1"/>
        </dgm:presLayoutVars>
      </dgm:prSet>
      <dgm:spPr/>
    </dgm:pt>
    <dgm:pt modelId="{ECF7C831-05C0-4A5D-B4A8-90DD5FF77869}" type="pres">
      <dgm:prSet presAssocID="{3358FE1E-C54B-4623-BFC4-961D503D8231}" presName="sibTrans" presStyleCnt="0"/>
      <dgm:spPr/>
    </dgm:pt>
    <dgm:pt modelId="{9E64EF1C-0077-49D9-9ED3-31C664B8B152}" type="pres">
      <dgm:prSet presAssocID="{C184280B-ED45-4A2C-85F8-A4FA7AB24EAB}" presName="node" presStyleLbl="node1" presStyleIdx="3" presStyleCnt="5">
        <dgm:presLayoutVars>
          <dgm:bulletEnabled val="1"/>
        </dgm:presLayoutVars>
      </dgm:prSet>
      <dgm:spPr/>
    </dgm:pt>
    <dgm:pt modelId="{9160FE67-1503-4287-8267-EE55815FC5EF}" type="pres">
      <dgm:prSet presAssocID="{7663B831-4C47-45B0-B34A-821A4BEB08B4}" presName="sibTrans" presStyleCnt="0"/>
      <dgm:spPr/>
    </dgm:pt>
    <dgm:pt modelId="{272A4D6A-AAAA-444F-9BDF-E580A7984523}" type="pres">
      <dgm:prSet presAssocID="{8274E156-CC9B-4FC6-84EF-EE6EBC8A11EB}" presName="node" presStyleLbl="node1" presStyleIdx="4" presStyleCnt="5">
        <dgm:presLayoutVars>
          <dgm:bulletEnabled val="1"/>
        </dgm:presLayoutVars>
      </dgm:prSet>
      <dgm:spPr/>
    </dgm:pt>
  </dgm:ptLst>
  <dgm:cxnLst>
    <dgm:cxn modelId="{7C63471C-75B5-415C-A04A-CD55315EEB51}" type="presOf" srcId="{07592A3A-B507-4471-9937-932E3C0E3D8F}" destId="{33D21077-6DD2-40F9-BAA5-ED4953E12AB7}" srcOrd="0" destOrd="0" presId="urn:microsoft.com/office/officeart/2005/8/layout/default"/>
    <dgm:cxn modelId="{07D5D65D-612D-4975-8AC7-351D5389DE79}" type="presOf" srcId="{0FB339A5-0282-4556-AF4D-3DC650D13DCF}" destId="{27C0D4D1-9A9A-4101-9B73-6E89A301DCCB}" srcOrd="0" destOrd="0" presId="urn:microsoft.com/office/officeart/2005/8/layout/default"/>
    <dgm:cxn modelId="{B5F06266-0E08-4065-8D6C-20867E40B9AC}" srcId="{0C8E0CD5-6543-4AB0-9584-051A7DDA291D}" destId="{8274E156-CC9B-4FC6-84EF-EE6EBC8A11EB}" srcOrd="4" destOrd="0" parTransId="{D18639E7-DE50-4B02-8F5A-E1B8AB53E9E8}" sibTransId="{41645573-947B-43F0-B8A3-7BB833DD2B7B}"/>
    <dgm:cxn modelId="{1D1CF64B-D715-4FFA-8A6C-A3E7FA176F8B}" type="presOf" srcId="{8274E156-CC9B-4FC6-84EF-EE6EBC8A11EB}" destId="{272A4D6A-AAAA-444F-9BDF-E580A7984523}" srcOrd="0" destOrd="0" presId="urn:microsoft.com/office/officeart/2005/8/layout/default"/>
    <dgm:cxn modelId="{8B518D6E-3B5C-4816-B739-DCA4017C6041}" srcId="{0C8E0CD5-6543-4AB0-9584-051A7DDA291D}" destId="{0FB339A5-0282-4556-AF4D-3DC650D13DCF}" srcOrd="2" destOrd="0" parTransId="{48B2F816-56C3-438A-B9AD-33ABF30F3C4D}" sibTransId="{3358FE1E-C54B-4623-BFC4-961D503D8231}"/>
    <dgm:cxn modelId="{88B0964F-28CF-4056-86FF-A70ACA9E04D8}" srcId="{0C8E0CD5-6543-4AB0-9584-051A7DDA291D}" destId="{07592A3A-B507-4471-9937-932E3C0E3D8F}" srcOrd="1" destOrd="0" parTransId="{5082EFA1-8059-404E-B580-2677EB8E3ADE}" sibTransId="{E8931D43-3EFA-4ED9-9B29-DD08EC7B780B}"/>
    <dgm:cxn modelId="{016E0997-47AA-49EA-A2ED-DFAA6AD6FCE2}" type="presOf" srcId="{0C8E0CD5-6543-4AB0-9584-051A7DDA291D}" destId="{242EA095-905C-4207-90EE-4F782629D099}" srcOrd="0" destOrd="0" presId="urn:microsoft.com/office/officeart/2005/8/layout/default"/>
    <dgm:cxn modelId="{0B55109F-AB20-44C3-9E9B-0AF8EF34E86C}" srcId="{0C8E0CD5-6543-4AB0-9584-051A7DDA291D}" destId="{8A0BD326-1021-495E-A35D-3265118CC07C}" srcOrd="0" destOrd="0" parTransId="{E48E3CF8-AA2C-4A4D-AE6F-658F115E8738}" sibTransId="{74E7B19B-3856-4562-A3D4-DC0E1DC83AA9}"/>
    <dgm:cxn modelId="{32EEAEA2-12B2-4593-B2DC-6D2A74B13301}" srcId="{0C8E0CD5-6543-4AB0-9584-051A7DDA291D}" destId="{C184280B-ED45-4A2C-85F8-A4FA7AB24EAB}" srcOrd="3" destOrd="0" parTransId="{934F3A20-25F3-4F7B-AFED-59CF970E147B}" sibTransId="{7663B831-4C47-45B0-B34A-821A4BEB08B4}"/>
    <dgm:cxn modelId="{166D41BB-ABE7-444E-BD6A-171FEE056B91}" type="presOf" srcId="{8A0BD326-1021-495E-A35D-3265118CC07C}" destId="{88047565-152E-47F5-8626-60896EA51BF5}" srcOrd="0" destOrd="0" presId="urn:microsoft.com/office/officeart/2005/8/layout/default"/>
    <dgm:cxn modelId="{7E1237CC-71B5-4618-8C7F-0F285243D538}" type="presOf" srcId="{C184280B-ED45-4A2C-85F8-A4FA7AB24EAB}" destId="{9E64EF1C-0077-49D9-9ED3-31C664B8B152}" srcOrd="0" destOrd="0" presId="urn:microsoft.com/office/officeart/2005/8/layout/default"/>
    <dgm:cxn modelId="{95E48626-66FB-41BC-9386-1460B849BF95}" type="presParOf" srcId="{242EA095-905C-4207-90EE-4F782629D099}" destId="{88047565-152E-47F5-8626-60896EA51BF5}" srcOrd="0" destOrd="0" presId="urn:microsoft.com/office/officeart/2005/8/layout/default"/>
    <dgm:cxn modelId="{4DA17782-B5E0-40C4-B161-137B87E11931}" type="presParOf" srcId="{242EA095-905C-4207-90EE-4F782629D099}" destId="{F9EF3465-750E-449D-B908-124EC5B942CC}" srcOrd="1" destOrd="0" presId="urn:microsoft.com/office/officeart/2005/8/layout/default"/>
    <dgm:cxn modelId="{848DA104-A47F-40A0-80E3-277207033B35}" type="presParOf" srcId="{242EA095-905C-4207-90EE-4F782629D099}" destId="{33D21077-6DD2-40F9-BAA5-ED4953E12AB7}" srcOrd="2" destOrd="0" presId="urn:microsoft.com/office/officeart/2005/8/layout/default"/>
    <dgm:cxn modelId="{D9236B54-4D91-4D00-9834-63C827FE956C}" type="presParOf" srcId="{242EA095-905C-4207-90EE-4F782629D099}" destId="{2C1C6BFB-34E3-47B1-A3C6-259A77784586}" srcOrd="3" destOrd="0" presId="urn:microsoft.com/office/officeart/2005/8/layout/default"/>
    <dgm:cxn modelId="{AFBD7F07-F82F-42C2-9264-C018F769F170}" type="presParOf" srcId="{242EA095-905C-4207-90EE-4F782629D099}" destId="{27C0D4D1-9A9A-4101-9B73-6E89A301DCCB}" srcOrd="4" destOrd="0" presId="urn:microsoft.com/office/officeart/2005/8/layout/default"/>
    <dgm:cxn modelId="{1C3A3B28-690B-473B-A95F-5A5201072D5C}" type="presParOf" srcId="{242EA095-905C-4207-90EE-4F782629D099}" destId="{ECF7C831-05C0-4A5D-B4A8-90DD5FF77869}" srcOrd="5" destOrd="0" presId="urn:microsoft.com/office/officeart/2005/8/layout/default"/>
    <dgm:cxn modelId="{5ED33E5D-408A-4713-B417-303590F09011}" type="presParOf" srcId="{242EA095-905C-4207-90EE-4F782629D099}" destId="{9E64EF1C-0077-49D9-9ED3-31C664B8B152}" srcOrd="6" destOrd="0" presId="urn:microsoft.com/office/officeart/2005/8/layout/default"/>
    <dgm:cxn modelId="{D00FD107-70E1-44AE-9CC0-4560587C53BF}" type="presParOf" srcId="{242EA095-905C-4207-90EE-4F782629D099}" destId="{9160FE67-1503-4287-8267-EE55815FC5EF}" srcOrd="7" destOrd="0" presId="urn:microsoft.com/office/officeart/2005/8/layout/default"/>
    <dgm:cxn modelId="{F1D70546-1B92-4503-8EED-9DD36B676B05}" type="presParOf" srcId="{242EA095-905C-4207-90EE-4F782629D099}" destId="{272A4D6A-AAAA-444F-9BDF-E580A7984523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65CB6DAE-0654-49A5-A6A4-0A83AE134DCE}" type="doc">
      <dgm:prSet loTypeId="urn:microsoft.com/office/officeart/2005/8/layout/default" loCatId="list" qsTypeId="urn:microsoft.com/office/officeart/2005/8/quickstyle/3d2#24" qsCatId="3D" csTypeId="urn:microsoft.com/office/officeart/2005/8/colors/colorful1#6" csCatId="colorful" phldr="1"/>
      <dgm:spPr/>
      <dgm:t>
        <a:bodyPr/>
        <a:lstStyle/>
        <a:p>
          <a:endParaRPr lang="pt-BR"/>
        </a:p>
      </dgm:t>
    </dgm:pt>
    <dgm:pt modelId="{2F4E3E69-0313-405B-B149-4A8D24DBA6DB}">
      <dgm:prSet phldrT="[Texto]"/>
      <dgm:spPr/>
      <dgm:t>
        <a:bodyPr/>
        <a:lstStyle/>
        <a:p>
          <a:r>
            <a:rPr lang="pt-BR" dirty="0"/>
            <a:t>FRONT-END</a:t>
          </a:r>
        </a:p>
      </dgm:t>
    </dgm:pt>
    <dgm:pt modelId="{5CD1F739-31F3-4B88-8A80-F15C98EE290B}" type="parTrans" cxnId="{94F03C7C-BD9D-4693-9658-5096EDB38063}">
      <dgm:prSet/>
      <dgm:spPr/>
      <dgm:t>
        <a:bodyPr/>
        <a:lstStyle/>
        <a:p>
          <a:endParaRPr lang="pt-BR"/>
        </a:p>
      </dgm:t>
    </dgm:pt>
    <dgm:pt modelId="{26AF5635-12DA-46D2-9450-80E0356C0F80}" type="sibTrans" cxnId="{94F03C7C-BD9D-4693-9658-5096EDB38063}">
      <dgm:prSet/>
      <dgm:spPr/>
      <dgm:t>
        <a:bodyPr/>
        <a:lstStyle/>
        <a:p>
          <a:endParaRPr lang="pt-BR"/>
        </a:p>
      </dgm:t>
    </dgm:pt>
    <dgm:pt modelId="{FFEAD6A1-10D0-48AF-BE2C-161855B1702E}">
      <dgm:prSet phldrT="[Texto]"/>
      <dgm:spPr/>
      <dgm:t>
        <a:bodyPr/>
        <a:lstStyle/>
        <a:p>
          <a:r>
            <a:rPr lang="pt-BR" dirty="0"/>
            <a:t>BACK-END</a:t>
          </a:r>
        </a:p>
      </dgm:t>
    </dgm:pt>
    <dgm:pt modelId="{8BA1839E-2322-44F5-8EFA-B2913C3E9656}" type="parTrans" cxnId="{9EBF575A-CE94-48D3-A581-CCC52885DC3D}">
      <dgm:prSet/>
      <dgm:spPr/>
      <dgm:t>
        <a:bodyPr/>
        <a:lstStyle/>
        <a:p>
          <a:endParaRPr lang="pt-BR"/>
        </a:p>
      </dgm:t>
    </dgm:pt>
    <dgm:pt modelId="{1D2807FE-F2DF-49C2-B96C-4384FC91FFD2}" type="sibTrans" cxnId="{9EBF575A-CE94-48D3-A581-CCC52885DC3D}">
      <dgm:prSet/>
      <dgm:spPr/>
      <dgm:t>
        <a:bodyPr/>
        <a:lstStyle/>
        <a:p>
          <a:endParaRPr lang="pt-BR"/>
        </a:p>
      </dgm:t>
    </dgm:pt>
    <dgm:pt modelId="{1945B9A3-7341-4379-8E89-CCC3982CA378}" type="pres">
      <dgm:prSet presAssocID="{65CB6DAE-0654-49A5-A6A4-0A83AE134DCE}" presName="diagram" presStyleCnt="0">
        <dgm:presLayoutVars>
          <dgm:dir/>
          <dgm:resizeHandles val="exact"/>
        </dgm:presLayoutVars>
      </dgm:prSet>
      <dgm:spPr/>
    </dgm:pt>
    <dgm:pt modelId="{F320FC05-D5B4-4EE4-A2B3-997B8EA7CD41}" type="pres">
      <dgm:prSet presAssocID="{2F4E3E69-0313-405B-B149-4A8D24DBA6DB}" presName="node" presStyleLbl="node1" presStyleIdx="0" presStyleCnt="2">
        <dgm:presLayoutVars>
          <dgm:bulletEnabled val="1"/>
        </dgm:presLayoutVars>
      </dgm:prSet>
      <dgm:spPr/>
    </dgm:pt>
    <dgm:pt modelId="{D81FE45B-74C4-4F47-A132-9368F4EAF129}" type="pres">
      <dgm:prSet presAssocID="{26AF5635-12DA-46D2-9450-80E0356C0F80}" presName="sibTrans" presStyleCnt="0"/>
      <dgm:spPr/>
    </dgm:pt>
    <dgm:pt modelId="{C5DFF9CE-4493-49CB-A9E1-39B6526D8A67}" type="pres">
      <dgm:prSet presAssocID="{FFEAD6A1-10D0-48AF-BE2C-161855B1702E}" presName="node" presStyleLbl="node1" presStyleIdx="1" presStyleCnt="2">
        <dgm:presLayoutVars>
          <dgm:bulletEnabled val="1"/>
        </dgm:presLayoutVars>
      </dgm:prSet>
      <dgm:spPr/>
    </dgm:pt>
  </dgm:ptLst>
  <dgm:cxnLst>
    <dgm:cxn modelId="{B167672B-0352-451E-9A23-7F60C75E019E}" type="presOf" srcId="{65CB6DAE-0654-49A5-A6A4-0A83AE134DCE}" destId="{1945B9A3-7341-4379-8E89-CCC3982CA378}" srcOrd="0" destOrd="0" presId="urn:microsoft.com/office/officeart/2005/8/layout/default"/>
    <dgm:cxn modelId="{58434A67-BD17-474E-8363-9CEFA5A9CAED}" type="presOf" srcId="{FFEAD6A1-10D0-48AF-BE2C-161855B1702E}" destId="{C5DFF9CE-4493-49CB-A9E1-39B6526D8A67}" srcOrd="0" destOrd="0" presId="urn:microsoft.com/office/officeart/2005/8/layout/default"/>
    <dgm:cxn modelId="{9EBF575A-CE94-48D3-A581-CCC52885DC3D}" srcId="{65CB6DAE-0654-49A5-A6A4-0A83AE134DCE}" destId="{FFEAD6A1-10D0-48AF-BE2C-161855B1702E}" srcOrd="1" destOrd="0" parTransId="{8BA1839E-2322-44F5-8EFA-B2913C3E9656}" sibTransId="{1D2807FE-F2DF-49C2-B96C-4384FC91FFD2}"/>
    <dgm:cxn modelId="{94F03C7C-BD9D-4693-9658-5096EDB38063}" srcId="{65CB6DAE-0654-49A5-A6A4-0A83AE134DCE}" destId="{2F4E3E69-0313-405B-B149-4A8D24DBA6DB}" srcOrd="0" destOrd="0" parTransId="{5CD1F739-31F3-4B88-8A80-F15C98EE290B}" sibTransId="{26AF5635-12DA-46D2-9450-80E0356C0F80}"/>
    <dgm:cxn modelId="{A79B12C5-3192-4646-85FF-120AE14246F7}" type="presOf" srcId="{2F4E3E69-0313-405B-B149-4A8D24DBA6DB}" destId="{F320FC05-D5B4-4EE4-A2B3-997B8EA7CD41}" srcOrd="0" destOrd="0" presId="urn:microsoft.com/office/officeart/2005/8/layout/default"/>
    <dgm:cxn modelId="{6440A309-2D5A-4C3F-A04B-030780925CAB}" type="presParOf" srcId="{1945B9A3-7341-4379-8E89-CCC3982CA378}" destId="{F320FC05-D5B4-4EE4-A2B3-997B8EA7CD41}" srcOrd="0" destOrd="0" presId="urn:microsoft.com/office/officeart/2005/8/layout/default"/>
    <dgm:cxn modelId="{816F9701-ECBE-4CBC-86E5-C2CDEAD2762C}" type="presParOf" srcId="{1945B9A3-7341-4379-8E89-CCC3982CA378}" destId="{D81FE45B-74C4-4F47-A132-9368F4EAF129}" srcOrd="1" destOrd="0" presId="urn:microsoft.com/office/officeart/2005/8/layout/default"/>
    <dgm:cxn modelId="{8C1FFF29-3771-43D2-88FF-3635C3B5CF3A}" type="presParOf" srcId="{1945B9A3-7341-4379-8E89-CCC3982CA378}" destId="{C5DFF9CE-4493-49CB-A9E1-39B6526D8A67}" srcOrd="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65CB6DAE-0654-49A5-A6A4-0A83AE134DCE}" type="doc">
      <dgm:prSet loTypeId="urn:microsoft.com/office/officeart/2005/8/layout/default" loCatId="list" qsTypeId="urn:microsoft.com/office/officeart/2005/8/quickstyle/3d2#25" qsCatId="3D" csTypeId="urn:microsoft.com/office/officeart/2005/8/colors/colorful1#7" csCatId="colorful" phldr="1"/>
      <dgm:spPr/>
      <dgm:t>
        <a:bodyPr/>
        <a:lstStyle/>
        <a:p>
          <a:endParaRPr lang="pt-BR"/>
        </a:p>
      </dgm:t>
    </dgm:pt>
    <dgm:pt modelId="{1945B9A3-7341-4379-8E89-CCC3982CA378}" type="pres">
      <dgm:prSet presAssocID="{65CB6DAE-0654-49A5-A6A4-0A83AE134DCE}" presName="diagram" presStyleCnt="0">
        <dgm:presLayoutVars>
          <dgm:dir/>
          <dgm:resizeHandles val="exact"/>
        </dgm:presLayoutVars>
      </dgm:prSet>
      <dgm:spPr/>
    </dgm:pt>
  </dgm:ptLst>
  <dgm:cxnLst>
    <dgm:cxn modelId="{7BB7F547-E1A7-4A5D-AD4D-858502EEBC10}" type="presOf" srcId="{65CB6DAE-0654-49A5-A6A4-0A83AE134DCE}" destId="{1945B9A3-7341-4379-8E89-CCC3982CA378}" srcOrd="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260EF418-98C1-471D-B58D-099780F75BD0}" type="doc">
      <dgm:prSet loTypeId="urn:microsoft.com/office/officeart/2005/8/layout/cycle2" loCatId="cycle" qsTypeId="urn:microsoft.com/office/officeart/2005/8/quickstyle/3d1" qsCatId="3D" csTypeId="urn:microsoft.com/office/officeart/2005/8/colors/colorful2" csCatId="colorful" phldr="1"/>
      <dgm:spPr/>
      <dgm:t>
        <a:bodyPr/>
        <a:lstStyle/>
        <a:p>
          <a:endParaRPr lang="pt-BR"/>
        </a:p>
      </dgm:t>
    </dgm:pt>
    <dgm:pt modelId="{67C1C098-04B9-41C3-96FF-5A5CF4C0EC5F}">
      <dgm:prSet phldrT="[Texto]"/>
      <dgm:spPr/>
      <dgm:t>
        <a:bodyPr/>
        <a:lstStyle/>
        <a:p>
          <a:r>
            <a:rPr lang="pt-BR" dirty="0"/>
            <a:t>FRONT-END</a:t>
          </a:r>
        </a:p>
      </dgm:t>
    </dgm:pt>
    <dgm:pt modelId="{4CF8540D-C304-4041-97DF-5E1908E658EE}" type="parTrans" cxnId="{8B551474-4261-4BD7-867E-3C086782EB7E}">
      <dgm:prSet/>
      <dgm:spPr/>
      <dgm:t>
        <a:bodyPr/>
        <a:lstStyle/>
        <a:p>
          <a:endParaRPr lang="pt-BR"/>
        </a:p>
      </dgm:t>
    </dgm:pt>
    <dgm:pt modelId="{338C4F37-85EE-4DB9-88E5-E1D61F08BFF2}" type="sibTrans" cxnId="{8B551474-4261-4BD7-867E-3C086782EB7E}">
      <dgm:prSet/>
      <dgm:spPr/>
      <dgm:t>
        <a:bodyPr/>
        <a:lstStyle/>
        <a:p>
          <a:endParaRPr lang="pt-BR"/>
        </a:p>
      </dgm:t>
    </dgm:pt>
    <dgm:pt modelId="{765EA1A9-E8CE-4B07-B0E5-61B6A3204465}">
      <dgm:prSet phldrT="[Texto]"/>
      <dgm:spPr/>
      <dgm:t>
        <a:bodyPr/>
        <a:lstStyle/>
        <a:p>
          <a:r>
            <a:rPr lang="pt-BR" dirty="0"/>
            <a:t>BACK-END</a:t>
          </a:r>
        </a:p>
      </dgm:t>
    </dgm:pt>
    <dgm:pt modelId="{A923935E-1C18-4EF4-ADDD-5B46D3804875}" type="parTrans" cxnId="{6E1C44E9-3F58-4385-9E01-E30721AD79F8}">
      <dgm:prSet/>
      <dgm:spPr/>
      <dgm:t>
        <a:bodyPr/>
        <a:lstStyle/>
        <a:p>
          <a:endParaRPr lang="pt-BR"/>
        </a:p>
      </dgm:t>
    </dgm:pt>
    <dgm:pt modelId="{C7642CD3-CF70-4F5F-BD0F-93E4727169D1}" type="sibTrans" cxnId="{6E1C44E9-3F58-4385-9E01-E30721AD79F8}">
      <dgm:prSet/>
      <dgm:spPr/>
      <dgm:t>
        <a:bodyPr/>
        <a:lstStyle/>
        <a:p>
          <a:endParaRPr lang="pt-BR"/>
        </a:p>
      </dgm:t>
    </dgm:pt>
    <dgm:pt modelId="{11623FBB-C628-4F02-8EC5-E0622EECCC39}" type="pres">
      <dgm:prSet presAssocID="{260EF418-98C1-471D-B58D-099780F75BD0}" presName="cycle" presStyleCnt="0">
        <dgm:presLayoutVars>
          <dgm:dir/>
          <dgm:resizeHandles val="exact"/>
        </dgm:presLayoutVars>
      </dgm:prSet>
      <dgm:spPr/>
    </dgm:pt>
    <dgm:pt modelId="{D4BC938E-DFB3-41FB-B923-082AADD27F8E}" type="pres">
      <dgm:prSet presAssocID="{67C1C098-04B9-41C3-96FF-5A5CF4C0EC5F}" presName="node" presStyleLbl="node1" presStyleIdx="0" presStyleCnt="2">
        <dgm:presLayoutVars>
          <dgm:bulletEnabled val="1"/>
        </dgm:presLayoutVars>
      </dgm:prSet>
      <dgm:spPr/>
    </dgm:pt>
    <dgm:pt modelId="{4A0ECB27-DCE2-4BE1-8286-070B09281FF3}" type="pres">
      <dgm:prSet presAssocID="{338C4F37-85EE-4DB9-88E5-E1D61F08BFF2}" presName="sibTrans" presStyleLbl="sibTrans2D1" presStyleIdx="0" presStyleCnt="2"/>
      <dgm:spPr/>
    </dgm:pt>
    <dgm:pt modelId="{1F1C23DF-9B08-4A03-84C9-D4BFF41FAD2C}" type="pres">
      <dgm:prSet presAssocID="{338C4F37-85EE-4DB9-88E5-E1D61F08BFF2}" presName="connectorText" presStyleLbl="sibTrans2D1" presStyleIdx="0" presStyleCnt="2"/>
      <dgm:spPr/>
    </dgm:pt>
    <dgm:pt modelId="{09A9E5AF-B076-4D4D-95AF-C5D88C6B2050}" type="pres">
      <dgm:prSet presAssocID="{765EA1A9-E8CE-4B07-B0E5-61B6A3204465}" presName="node" presStyleLbl="node1" presStyleIdx="1" presStyleCnt="2">
        <dgm:presLayoutVars>
          <dgm:bulletEnabled val="1"/>
        </dgm:presLayoutVars>
      </dgm:prSet>
      <dgm:spPr/>
    </dgm:pt>
    <dgm:pt modelId="{E91B675C-5CB7-45F1-A5D2-526F1246B952}" type="pres">
      <dgm:prSet presAssocID="{C7642CD3-CF70-4F5F-BD0F-93E4727169D1}" presName="sibTrans" presStyleLbl="sibTrans2D1" presStyleIdx="1" presStyleCnt="2"/>
      <dgm:spPr/>
    </dgm:pt>
    <dgm:pt modelId="{1B02F0C8-6232-4D83-B2F6-26C43DD4F66B}" type="pres">
      <dgm:prSet presAssocID="{C7642CD3-CF70-4F5F-BD0F-93E4727169D1}" presName="connectorText" presStyleLbl="sibTrans2D1" presStyleIdx="1" presStyleCnt="2"/>
      <dgm:spPr/>
    </dgm:pt>
  </dgm:ptLst>
  <dgm:cxnLst>
    <dgm:cxn modelId="{F09D7F00-6DB8-42BE-B849-31F4FB29A186}" type="presOf" srcId="{67C1C098-04B9-41C3-96FF-5A5CF4C0EC5F}" destId="{D4BC938E-DFB3-41FB-B923-082AADD27F8E}" srcOrd="0" destOrd="0" presId="urn:microsoft.com/office/officeart/2005/8/layout/cycle2"/>
    <dgm:cxn modelId="{971AC81F-2F52-49F6-8617-2EF7C5BC998A}" type="presOf" srcId="{765EA1A9-E8CE-4B07-B0E5-61B6A3204465}" destId="{09A9E5AF-B076-4D4D-95AF-C5D88C6B2050}" srcOrd="0" destOrd="0" presId="urn:microsoft.com/office/officeart/2005/8/layout/cycle2"/>
    <dgm:cxn modelId="{7CD6E32D-C34E-401E-A195-4B4FAEFD7B6C}" type="presOf" srcId="{338C4F37-85EE-4DB9-88E5-E1D61F08BFF2}" destId="{1F1C23DF-9B08-4A03-84C9-D4BFF41FAD2C}" srcOrd="1" destOrd="0" presId="urn:microsoft.com/office/officeart/2005/8/layout/cycle2"/>
    <dgm:cxn modelId="{471F5843-E8BB-4AB3-BF99-E673576D1B00}" type="presOf" srcId="{260EF418-98C1-471D-B58D-099780F75BD0}" destId="{11623FBB-C628-4F02-8EC5-E0622EECCC39}" srcOrd="0" destOrd="0" presId="urn:microsoft.com/office/officeart/2005/8/layout/cycle2"/>
    <dgm:cxn modelId="{FF0F6D52-D2D4-4789-82B7-E2B6082000D9}" type="presOf" srcId="{C7642CD3-CF70-4F5F-BD0F-93E4727169D1}" destId="{1B02F0C8-6232-4D83-B2F6-26C43DD4F66B}" srcOrd="1" destOrd="0" presId="urn:microsoft.com/office/officeart/2005/8/layout/cycle2"/>
    <dgm:cxn modelId="{8B551474-4261-4BD7-867E-3C086782EB7E}" srcId="{260EF418-98C1-471D-B58D-099780F75BD0}" destId="{67C1C098-04B9-41C3-96FF-5A5CF4C0EC5F}" srcOrd="0" destOrd="0" parTransId="{4CF8540D-C304-4041-97DF-5E1908E658EE}" sibTransId="{338C4F37-85EE-4DB9-88E5-E1D61F08BFF2}"/>
    <dgm:cxn modelId="{E7CC6DAA-EFB8-416A-9F8B-A6CEBBD810D8}" type="presOf" srcId="{338C4F37-85EE-4DB9-88E5-E1D61F08BFF2}" destId="{4A0ECB27-DCE2-4BE1-8286-070B09281FF3}" srcOrd="0" destOrd="0" presId="urn:microsoft.com/office/officeart/2005/8/layout/cycle2"/>
    <dgm:cxn modelId="{999894C0-04A9-48C8-9497-0CBB880C42AB}" type="presOf" srcId="{C7642CD3-CF70-4F5F-BD0F-93E4727169D1}" destId="{E91B675C-5CB7-45F1-A5D2-526F1246B952}" srcOrd="0" destOrd="0" presId="urn:microsoft.com/office/officeart/2005/8/layout/cycle2"/>
    <dgm:cxn modelId="{6E1C44E9-3F58-4385-9E01-E30721AD79F8}" srcId="{260EF418-98C1-471D-B58D-099780F75BD0}" destId="{765EA1A9-E8CE-4B07-B0E5-61B6A3204465}" srcOrd="1" destOrd="0" parTransId="{A923935E-1C18-4EF4-ADDD-5B46D3804875}" sibTransId="{C7642CD3-CF70-4F5F-BD0F-93E4727169D1}"/>
    <dgm:cxn modelId="{D17C01C3-1473-4D1A-9FF4-978AE1BCD7E8}" type="presParOf" srcId="{11623FBB-C628-4F02-8EC5-E0622EECCC39}" destId="{D4BC938E-DFB3-41FB-B923-082AADD27F8E}" srcOrd="0" destOrd="0" presId="urn:microsoft.com/office/officeart/2005/8/layout/cycle2"/>
    <dgm:cxn modelId="{7D565DB1-272F-400B-AA5B-DBE19F84F65E}" type="presParOf" srcId="{11623FBB-C628-4F02-8EC5-E0622EECCC39}" destId="{4A0ECB27-DCE2-4BE1-8286-070B09281FF3}" srcOrd="1" destOrd="0" presId="urn:microsoft.com/office/officeart/2005/8/layout/cycle2"/>
    <dgm:cxn modelId="{DA26FE1D-E20F-434B-AFCA-B666D16B9ACB}" type="presParOf" srcId="{4A0ECB27-DCE2-4BE1-8286-070B09281FF3}" destId="{1F1C23DF-9B08-4A03-84C9-D4BFF41FAD2C}" srcOrd="0" destOrd="0" presId="urn:microsoft.com/office/officeart/2005/8/layout/cycle2"/>
    <dgm:cxn modelId="{CD5A42B0-2262-4638-B747-674E2F67D088}" type="presParOf" srcId="{11623FBB-C628-4F02-8EC5-E0622EECCC39}" destId="{09A9E5AF-B076-4D4D-95AF-C5D88C6B2050}" srcOrd="2" destOrd="0" presId="urn:microsoft.com/office/officeart/2005/8/layout/cycle2"/>
    <dgm:cxn modelId="{458D14B2-4AF4-49E5-A771-EE0BA5BB8CEA}" type="presParOf" srcId="{11623FBB-C628-4F02-8EC5-E0622EECCC39}" destId="{E91B675C-5CB7-45F1-A5D2-526F1246B952}" srcOrd="3" destOrd="0" presId="urn:microsoft.com/office/officeart/2005/8/layout/cycle2"/>
    <dgm:cxn modelId="{629F3FF6-8C8B-4CD0-8455-76D56EA71818}" type="presParOf" srcId="{E91B675C-5CB7-45F1-A5D2-526F1246B952}" destId="{1B02F0C8-6232-4D83-B2F6-26C43DD4F66B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13C93AA0-0002-420C-9CD7-59690501DC95}" type="doc">
      <dgm:prSet loTypeId="urn:microsoft.com/office/officeart/2005/8/layout/default" loCatId="list" qsTypeId="urn:microsoft.com/office/officeart/2005/8/quickstyle/3d2#26" qsCatId="3D" csTypeId="urn:microsoft.com/office/officeart/2005/8/colors/accent2_2" csCatId="accent2" phldr="1"/>
      <dgm:spPr/>
      <dgm:t>
        <a:bodyPr/>
        <a:lstStyle/>
        <a:p>
          <a:endParaRPr lang="pt-BR"/>
        </a:p>
      </dgm:t>
    </dgm:pt>
    <dgm:pt modelId="{0FCD6EC4-1882-4D47-ACD5-B6C62EA0E7AA}">
      <dgm:prSet phldrT="[Texto]"/>
      <dgm:spPr/>
      <dgm:t>
        <a:bodyPr/>
        <a:lstStyle/>
        <a:p>
          <a:r>
            <a:rPr lang="pt-BR" dirty="0"/>
            <a:t>EMPRESAS MENORES NORMALMENTE CONTRATAM ESTE PROFISSIONAL, DEVIDO A PROJETOS SIMPLES.</a:t>
          </a:r>
        </a:p>
      </dgm:t>
    </dgm:pt>
    <dgm:pt modelId="{2F8FE335-E6DD-4D9D-A6DB-FEE961C3F456}" type="parTrans" cxnId="{D5989726-3A5E-4615-BF19-B078F40D6480}">
      <dgm:prSet/>
      <dgm:spPr/>
      <dgm:t>
        <a:bodyPr/>
        <a:lstStyle/>
        <a:p>
          <a:endParaRPr lang="pt-BR"/>
        </a:p>
      </dgm:t>
    </dgm:pt>
    <dgm:pt modelId="{3A08EFA5-3F75-435B-B929-D03044855647}" type="sibTrans" cxnId="{D5989726-3A5E-4615-BF19-B078F40D6480}">
      <dgm:prSet/>
      <dgm:spPr/>
      <dgm:t>
        <a:bodyPr/>
        <a:lstStyle/>
        <a:p>
          <a:endParaRPr lang="pt-BR"/>
        </a:p>
      </dgm:t>
    </dgm:pt>
    <dgm:pt modelId="{78FE25CB-D387-4A3F-8977-062E77A7D0C4}" type="pres">
      <dgm:prSet presAssocID="{13C93AA0-0002-420C-9CD7-59690501DC95}" presName="diagram" presStyleCnt="0">
        <dgm:presLayoutVars>
          <dgm:dir/>
          <dgm:resizeHandles val="exact"/>
        </dgm:presLayoutVars>
      </dgm:prSet>
      <dgm:spPr/>
    </dgm:pt>
    <dgm:pt modelId="{4A7144F8-6233-46EF-9DCB-1C540F731E52}" type="pres">
      <dgm:prSet presAssocID="{0FCD6EC4-1882-4D47-ACD5-B6C62EA0E7AA}" presName="node" presStyleLbl="node1" presStyleIdx="0" presStyleCnt="1">
        <dgm:presLayoutVars>
          <dgm:bulletEnabled val="1"/>
        </dgm:presLayoutVars>
      </dgm:prSet>
      <dgm:spPr/>
    </dgm:pt>
  </dgm:ptLst>
  <dgm:cxnLst>
    <dgm:cxn modelId="{D5989726-3A5E-4615-BF19-B078F40D6480}" srcId="{13C93AA0-0002-420C-9CD7-59690501DC95}" destId="{0FCD6EC4-1882-4D47-ACD5-B6C62EA0E7AA}" srcOrd="0" destOrd="0" parTransId="{2F8FE335-E6DD-4D9D-A6DB-FEE961C3F456}" sibTransId="{3A08EFA5-3F75-435B-B929-D03044855647}"/>
    <dgm:cxn modelId="{5A858F2B-2208-4CA9-86AC-498484000634}" type="presOf" srcId="{13C93AA0-0002-420C-9CD7-59690501DC95}" destId="{78FE25CB-D387-4A3F-8977-062E77A7D0C4}" srcOrd="0" destOrd="0" presId="urn:microsoft.com/office/officeart/2005/8/layout/default"/>
    <dgm:cxn modelId="{98F2463B-34EB-4380-BBF0-7634084F1703}" type="presOf" srcId="{0FCD6EC4-1882-4D47-ACD5-B6C62EA0E7AA}" destId="{4A7144F8-6233-46EF-9DCB-1C540F731E52}" srcOrd="0" destOrd="0" presId="urn:microsoft.com/office/officeart/2005/8/layout/default"/>
    <dgm:cxn modelId="{38A4AD2A-C1E8-49CA-80FA-DB887DD6F142}" type="presParOf" srcId="{78FE25CB-D387-4A3F-8977-062E77A7D0C4}" destId="{4A7144F8-6233-46EF-9DCB-1C540F731E52}" srcOrd="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D823AD75-D33C-4DD5-95B1-C77274D3B48B}" type="doc">
      <dgm:prSet loTypeId="urn:microsoft.com/office/officeart/2005/8/layout/default" loCatId="list" qsTypeId="urn:microsoft.com/office/officeart/2005/8/quickstyle/3d2#27" qsCatId="3D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B766B1A7-3222-4D3D-81FB-DFF35906A29C}">
      <dgm:prSet phldrT="[Texto]"/>
      <dgm:spPr/>
      <dgm:t>
        <a:bodyPr/>
        <a:lstStyle/>
        <a:p>
          <a:r>
            <a:rPr lang="pt-BR" b="0" i="0" dirty="0"/>
            <a:t>EMPRESAS MAIORES, Desenvolvedor web </a:t>
          </a:r>
          <a:r>
            <a:rPr lang="pt-BR" b="0" i="0" dirty="0" err="1"/>
            <a:t>full</a:t>
          </a:r>
          <a:r>
            <a:rPr lang="pt-BR" b="0" i="0" dirty="0"/>
            <a:t> </a:t>
          </a:r>
          <a:r>
            <a:rPr lang="pt-BR" b="0" i="0" dirty="0" err="1"/>
            <a:t>stack</a:t>
          </a:r>
          <a:r>
            <a:rPr lang="pt-BR" b="0" i="0" dirty="0"/>
            <a:t> costuma ser a ponte entre o </a:t>
          </a:r>
          <a:r>
            <a:rPr lang="pt-BR" b="0" i="0" dirty="0" err="1"/>
            <a:t>dev</a:t>
          </a:r>
          <a:r>
            <a:rPr lang="pt-BR" b="0" i="0" dirty="0"/>
            <a:t> </a:t>
          </a:r>
          <a:r>
            <a:rPr lang="pt-BR" b="0" i="0" dirty="0" err="1"/>
            <a:t>front-end</a:t>
          </a:r>
          <a:r>
            <a:rPr lang="pt-BR" b="0" i="0" dirty="0"/>
            <a:t> e o </a:t>
          </a:r>
          <a:r>
            <a:rPr lang="pt-BR" b="0" i="0" dirty="0" err="1"/>
            <a:t>dev</a:t>
          </a:r>
          <a:r>
            <a:rPr lang="pt-BR" b="0" i="0" dirty="0"/>
            <a:t> </a:t>
          </a:r>
          <a:r>
            <a:rPr lang="pt-BR" b="0" i="0" dirty="0" err="1"/>
            <a:t>back-end</a:t>
          </a:r>
          <a:r>
            <a:rPr lang="pt-BR" b="0" i="0" dirty="0"/>
            <a:t>. </a:t>
          </a:r>
          <a:endParaRPr lang="pt-BR" dirty="0"/>
        </a:p>
      </dgm:t>
    </dgm:pt>
    <dgm:pt modelId="{E07A66DB-A7B8-447E-8427-3C1774EE7818}" type="parTrans" cxnId="{365E57F8-05B5-4875-830F-E983F79AFBB3}">
      <dgm:prSet/>
      <dgm:spPr/>
      <dgm:t>
        <a:bodyPr/>
        <a:lstStyle/>
        <a:p>
          <a:endParaRPr lang="pt-BR"/>
        </a:p>
      </dgm:t>
    </dgm:pt>
    <dgm:pt modelId="{68986A4C-6D2B-467D-973D-11A0D11E474D}" type="sibTrans" cxnId="{365E57F8-05B5-4875-830F-E983F79AFBB3}">
      <dgm:prSet/>
      <dgm:spPr/>
      <dgm:t>
        <a:bodyPr/>
        <a:lstStyle/>
        <a:p>
          <a:endParaRPr lang="pt-BR"/>
        </a:p>
      </dgm:t>
    </dgm:pt>
    <dgm:pt modelId="{A8557989-DA0E-423E-BE1D-D0D7FCE4E8D1}" type="pres">
      <dgm:prSet presAssocID="{D823AD75-D33C-4DD5-95B1-C77274D3B48B}" presName="diagram" presStyleCnt="0">
        <dgm:presLayoutVars>
          <dgm:dir/>
          <dgm:resizeHandles val="exact"/>
        </dgm:presLayoutVars>
      </dgm:prSet>
      <dgm:spPr/>
    </dgm:pt>
    <dgm:pt modelId="{3621668D-53EB-462A-B2E5-345329D001C8}" type="pres">
      <dgm:prSet presAssocID="{B766B1A7-3222-4D3D-81FB-DFF35906A29C}" presName="node" presStyleLbl="node1" presStyleIdx="0" presStyleCnt="1" custLinFactNeighborX="28906" custLinFactNeighborY="3125">
        <dgm:presLayoutVars>
          <dgm:bulletEnabled val="1"/>
        </dgm:presLayoutVars>
      </dgm:prSet>
      <dgm:spPr/>
    </dgm:pt>
  </dgm:ptLst>
  <dgm:cxnLst>
    <dgm:cxn modelId="{24685C25-2D2F-4678-AC32-CA7B68344F31}" type="presOf" srcId="{D823AD75-D33C-4DD5-95B1-C77274D3B48B}" destId="{A8557989-DA0E-423E-BE1D-D0D7FCE4E8D1}" srcOrd="0" destOrd="0" presId="urn:microsoft.com/office/officeart/2005/8/layout/default"/>
    <dgm:cxn modelId="{30F9E188-E244-424A-97D9-9FD0DF79ECCF}" type="presOf" srcId="{B766B1A7-3222-4D3D-81FB-DFF35906A29C}" destId="{3621668D-53EB-462A-B2E5-345329D001C8}" srcOrd="0" destOrd="0" presId="urn:microsoft.com/office/officeart/2005/8/layout/default"/>
    <dgm:cxn modelId="{365E57F8-05B5-4875-830F-E983F79AFBB3}" srcId="{D823AD75-D33C-4DD5-95B1-C77274D3B48B}" destId="{B766B1A7-3222-4D3D-81FB-DFF35906A29C}" srcOrd="0" destOrd="0" parTransId="{E07A66DB-A7B8-447E-8427-3C1774EE7818}" sibTransId="{68986A4C-6D2B-467D-973D-11A0D11E474D}"/>
    <dgm:cxn modelId="{773FB063-9300-4F2C-95B1-564B8A14CC6A}" type="presParOf" srcId="{A8557989-DA0E-423E-BE1D-D0D7FCE4E8D1}" destId="{3621668D-53EB-462A-B2E5-345329D001C8}" srcOrd="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5B6F98C8-6762-4964-A010-EDCEA8A9295B}" type="doc">
      <dgm:prSet loTypeId="urn:microsoft.com/office/officeart/2005/8/layout/default" loCatId="list" qsTypeId="urn:microsoft.com/office/officeart/2005/8/quickstyle/3d1" qsCatId="3D" csTypeId="urn:microsoft.com/office/officeart/2005/8/colors/colorful2" csCatId="colorful" phldr="1"/>
      <dgm:spPr/>
      <dgm:t>
        <a:bodyPr/>
        <a:lstStyle/>
        <a:p>
          <a:endParaRPr lang="pt-BR"/>
        </a:p>
      </dgm:t>
    </dgm:pt>
    <dgm:pt modelId="{B265C1B8-2DBE-4475-8B45-BF787A4CB759}">
      <dgm:prSet phldrT="[Texto]"/>
      <dgm:spPr/>
      <dgm:t>
        <a:bodyPr/>
        <a:lstStyle/>
        <a:p>
          <a:r>
            <a:rPr lang="pt-BR" dirty="0"/>
            <a:t>JAVA SCRIPT</a:t>
          </a:r>
        </a:p>
      </dgm:t>
    </dgm:pt>
    <dgm:pt modelId="{6D9F6BFE-9468-495B-AC3E-99409E946051}" type="parTrans" cxnId="{CECB1E1C-40FB-4813-A34D-202EE4A9B903}">
      <dgm:prSet/>
      <dgm:spPr/>
      <dgm:t>
        <a:bodyPr/>
        <a:lstStyle/>
        <a:p>
          <a:endParaRPr lang="pt-BR"/>
        </a:p>
      </dgm:t>
    </dgm:pt>
    <dgm:pt modelId="{349052A3-D6CF-4920-9301-F806F1A28156}" type="sibTrans" cxnId="{CECB1E1C-40FB-4813-A34D-202EE4A9B903}">
      <dgm:prSet/>
      <dgm:spPr/>
      <dgm:t>
        <a:bodyPr/>
        <a:lstStyle/>
        <a:p>
          <a:endParaRPr lang="pt-BR"/>
        </a:p>
      </dgm:t>
    </dgm:pt>
    <dgm:pt modelId="{AC95BC81-8D53-489C-ADDC-2EAE86951831}">
      <dgm:prSet phldrT="[Texto]"/>
      <dgm:spPr/>
      <dgm:t>
        <a:bodyPr/>
        <a:lstStyle/>
        <a:p>
          <a:r>
            <a:rPr lang="pt-BR" dirty="0"/>
            <a:t>HTML</a:t>
          </a:r>
        </a:p>
      </dgm:t>
    </dgm:pt>
    <dgm:pt modelId="{6E8902CB-43DF-48C3-BB65-B024FD828D16}" type="parTrans" cxnId="{B51AE0A9-7FAC-426D-9FF6-664238ADD16D}">
      <dgm:prSet/>
      <dgm:spPr/>
      <dgm:t>
        <a:bodyPr/>
        <a:lstStyle/>
        <a:p>
          <a:endParaRPr lang="pt-BR"/>
        </a:p>
      </dgm:t>
    </dgm:pt>
    <dgm:pt modelId="{3AA86102-5ACD-447F-BA98-FFEFEE6D6CFE}" type="sibTrans" cxnId="{B51AE0A9-7FAC-426D-9FF6-664238ADD16D}">
      <dgm:prSet/>
      <dgm:spPr/>
      <dgm:t>
        <a:bodyPr/>
        <a:lstStyle/>
        <a:p>
          <a:endParaRPr lang="pt-BR"/>
        </a:p>
      </dgm:t>
    </dgm:pt>
    <dgm:pt modelId="{902E1F6E-9629-41DA-B62B-58A9302D8407}">
      <dgm:prSet phldrT="[Texto]"/>
      <dgm:spPr/>
      <dgm:t>
        <a:bodyPr/>
        <a:lstStyle/>
        <a:p>
          <a:r>
            <a:rPr lang="pt-BR" dirty="0"/>
            <a:t>CSS</a:t>
          </a:r>
        </a:p>
      </dgm:t>
    </dgm:pt>
    <dgm:pt modelId="{AAE6CA79-F312-4A8C-A6E7-2122BBA74547}" type="parTrans" cxnId="{C902A859-53E0-4DAC-AB85-C7FCE4F756A6}">
      <dgm:prSet/>
      <dgm:spPr/>
      <dgm:t>
        <a:bodyPr/>
        <a:lstStyle/>
        <a:p>
          <a:endParaRPr lang="pt-BR"/>
        </a:p>
      </dgm:t>
    </dgm:pt>
    <dgm:pt modelId="{508E7270-8373-4F61-97BE-8D986BBD3385}" type="sibTrans" cxnId="{C902A859-53E0-4DAC-AB85-C7FCE4F756A6}">
      <dgm:prSet/>
      <dgm:spPr/>
      <dgm:t>
        <a:bodyPr/>
        <a:lstStyle/>
        <a:p>
          <a:endParaRPr lang="pt-BR"/>
        </a:p>
      </dgm:t>
    </dgm:pt>
    <dgm:pt modelId="{3842D346-2BCB-4B56-80DF-BAC5A3DDEE8F}" type="pres">
      <dgm:prSet presAssocID="{5B6F98C8-6762-4964-A010-EDCEA8A9295B}" presName="diagram" presStyleCnt="0">
        <dgm:presLayoutVars>
          <dgm:dir/>
          <dgm:resizeHandles val="exact"/>
        </dgm:presLayoutVars>
      </dgm:prSet>
      <dgm:spPr/>
    </dgm:pt>
    <dgm:pt modelId="{8310BEAF-E543-4738-A776-2ED7500A91E8}" type="pres">
      <dgm:prSet presAssocID="{B265C1B8-2DBE-4475-8B45-BF787A4CB759}" presName="node" presStyleLbl="node1" presStyleIdx="0" presStyleCnt="3">
        <dgm:presLayoutVars>
          <dgm:bulletEnabled val="1"/>
        </dgm:presLayoutVars>
      </dgm:prSet>
      <dgm:spPr/>
    </dgm:pt>
    <dgm:pt modelId="{D7D5B0A2-35F4-43CD-93F8-5DAFDA791285}" type="pres">
      <dgm:prSet presAssocID="{349052A3-D6CF-4920-9301-F806F1A28156}" presName="sibTrans" presStyleCnt="0"/>
      <dgm:spPr/>
    </dgm:pt>
    <dgm:pt modelId="{BC483803-368F-4625-BEAA-310D2D2DBC11}" type="pres">
      <dgm:prSet presAssocID="{AC95BC81-8D53-489C-ADDC-2EAE86951831}" presName="node" presStyleLbl="node1" presStyleIdx="1" presStyleCnt="3">
        <dgm:presLayoutVars>
          <dgm:bulletEnabled val="1"/>
        </dgm:presLayoutVars>
      </dgm:prSet>
      <dgm:spPr/>
    </dgm:pt>
    <dgm:pt modelId="{B803FDC8-891F-4AB8-A4FE-DAD965551751}" type="pres">
      <dgm:prSet presAssocID="{3AA86102-5ACD-447F-BA98-FFEFEE6D6CFE}" presName="sibTrans" presStyleCnt="0"/>
      <dgm:spPr/>
    </dgm:pt>
    <dgm:pt modelId="{B10F8FB8-7FDE-43FD-A8EE-15D0A8B8E7EE}" type="pres">
      <dgm:prSet presAssocID="{902E1F6E-9629-41DA-B62B-58A9302D8407}" presName="node" presStyleLbl="node1" presStyleIdx="2" presStyleCnt="3">
        <dgm:presLayoutVars>
          <dgm:bulletEnabled val="1"/>
        </dgm:presLayoutVars>
      </dgm:prSet>
      <dgm:spPr/>
    </dgm:pt>
  </dgm:ptLst>
  <dgm:cxnLst>
    <dgm:cxn modelId="{CECB1E1C-40FB-4813-A34D-202EE4A9B903}" srcId="{5B6F98C8-6762-4964-A010-EDCEA8A9295B}" destId="{B265C1B8-2DBE-4475-8B45-BF787A4CB759}" srcOrd="0" destOrd="0" parTransId="{6D9F6BFE-9468-495B-AC3E-99409E946051}" sibTransId="{349052A3-D6CF-4920-9301-F806F1A28156}"/>
    <dgm:cxn modelId="{0D5DF770-7E4A-4586-AB1E-C3EF8150DF3B}" type="presOf" srcId="{902E1F6E-9629-41DA-B62B-58A9302D8407}" destId="{B10F8FB8-7FDE-43FD-A8EE-15D0A8B8E7EE}" srcOrd="0" destOrd="0" presId="urn:microsoft.com/office/officeart/2005/8/layout/default"/>
    <dgm:cxn modelId="{DECD1C59-8DBA-4655-BFB2-84D8BBCABC00}" type="presOf" srcId="{5B6F98C8-6762-4964-A010-EDCEA8A9295B}" destId="{3842D346-2BCB-4B56-80DF-BAC5A3DDEE8F}" srcOrd="0" destOrd="0" presId="urn:microsoft.com/office/officeart/2005/8/layout/default"/>
    <dgm:cxn modelId="{C902A859-53E0-4DAC-AB85-C7FCE4F756A6}" srcId="{5B6F98C8-6762-4964-A010-EDCEA8A9295B}" destId="{902E1F6E-9629-41DA-B62B-58A9302D8407}" srcOrd="2" destOrd="0" parTransId="{AAE6CA79-F312-4A8C-A6E7-2122BBA74547}" sibTransId="{508E7270-8373-4F61-97BE-8D986BBD3385}"/>
    <dgm:cxn modelId="{B51AE0A9-7FAC-426D-9FF6-664238ADD16D}" srcId="{5B6F98C8-6762-4964-A010-EDCEA8A9295B}" destId="{AC95BC81-8D53-489C-ADDC-2EAE86951831}" srcOrd="1" destOrd="0" parTransId="{6E8902CB-43DF-48C3-BB65-B024FD828D16}" sibTransId="{3AA86102-5ACD-447F-BA98-FFEFEE6D6CFE}"/>
    <dgm:cxn modelId="{276062D1-43ED-49EB-9557-C043CDF5EA07}" type="presOf" srcId="{B265C1B8-2DBE-4475-8B45-BF787A4CB759}" destId="{8310BEAF-E543-4738-A776-2ED7500A91E8}" srcOrd="0" destOrd="0" presId="urn:microsoft.com/office/officeart/2005/8/layout/default"/>
    <dgm:cxn modelId="{687361F0-27FC-4214-A4AC-D051FAD9CB87}" type="presOf" srcId="{AC95BC81-8D53-489C-ADDC-2EAE86951831}" destId="{BC483803-368F-4625-BEAA-310D2D2DBC11}" srcOrd="0" destOrd="0" presId="urn:microsoft.com/office/officeart/2005/8/layout/default"/>
    <dgm:cxn modelId="{A526422B-1231-44CC-BB66-CF05B8E13060}" type="presParOf" srcId="{3842D346-2BCB-4B56-80DF-BAC5A3DDEE8F}" destId="{8310BEAF-E543-4738-A776-2ED7500A91E8}" srcOrd="0" destOrd="0" presId="urn:microsoft.com/office/officeart/2005/8/layout/default"/>
    <dgm:cxn modelId="{93CEC937-567E-40EA-A4B6-BBA54E6B24C1}" type="presParOf" srcId="{3842D346-2BCB-4B56-80DF-BAC5A3DDEE8F}" destId="{D7D5B0A2-35F4-43CD-93F8-5DAFDA791285}" srcOrd="1" destOrd="0" presId="urn:microsoft.com/office/officeart/2005/8/layout/default"/>
    <dgm:cxn modelId="{44ED195F-F8AF-4D26-A55E-8C69C79CF9E0}" type="presParOf" srcId="{3842D346-2BCB-4B56-80DF-BAC5A3DDEE8F}" destId="{BC483803-368F-4625-BEAA-310D2D2DBC11}" srcOrd="2" destOrd="0" presId="urn:microsoft.com/office/officeart/2005/8/layout/default"/>
    <dgm:cxn modelId="{0490BCCD-B3B5-4C57-9D97-439C22694340}" type="presParOf" srcId="{3842D346-2BCB-4B56-80DF-BAC5A3DDEE8F}" destId="{B803FDC8-891F-4AB8-A4FE-DAD965551751}" srcOrd="3" destOrd="0" presId="urn:microsoft.com/office/officeart/2005/8/layout/default"/>
    <dgm:cxn modelId="{84B97015-8D47-419A-88C7-E9691B4024A6}" type="presParOf" srcId="{3842D346-2BCB-4B56-80DF-BAC5A3DDEE8F}" destId="{B10F8FB8-7FDE-43FD-A8EE-15D0A8B8E7EE}" srcOrd="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5B6F98C8-6762-4964-A010-EDCEA8A9295B}" type="doc">
      <dgm:prSet loTypeId="urn:microsoft.com/office/officeart/2005/8/layout/default" loCatId="list" qsTypeId="urn:microsoft.com/office/officeart/2005/8/quickstyle/3d1" qsCatId="3D" csTypeId="urn:microsoft.com/office/officeart/2005/8/colors/colorful2" csCatId="colorful" phldr="1"/>
      <dgm:spPr/>
      <dgm:t>
        <a:bodyPr/>
        <a:lstStyle/>
        <a:p>
          <a:endParaRPr lang="pt-BR"/>
        </a:p>
      </dgm:t>
    </dgm:pt>
    <dgm:pt modelId="{B265C1B8-2DBE-4475-8B45-BF787A4CB759}">
      <dgm:prSet phldrT="[Texto]"/>
      <dgm:spPr/>
      <dgm:t>
        <a:bodyPr/>
        <a:lstStyle/>
        <a:p>
          <a:r>
            <a:rPr lang="pt-BR" dirty="0"/>
            <a:t>JAVA</a:t>
          </a:r>
        </a:p>
      </dgm:t>
    </dgm:pt>
    <dgm:pt modelId="{6D9F6BFE-9468-495B-AC3E-99409E946051}" type="parTrans" cxnId="{CECB1E1C-40FB-4813-A34D-202EE4A9B903}">
      <dgm:prSet/>
      <dgm:spPr/>
      <dgm:t>
        <a:bodyPr/>
        <a:lstStyle/>
        <a:p>
          <a:endParaRPr lang="pt-BR"/>
        </a:p>
      </dgm:t>
    </dgm:pt>
    <dgm:pt modelId="{349052A3-D6CF-4920-9301-F806F1A28156}" type="sibTrans" cxnId="{CECB1E1C-40FB-4813-A34D-202EE4A9B903}">
      <dgm:prSet/>
      <dgm:spPr/>
      <dgm:t>
        <a:bodyPr/>
        <a:lstStyle/>
        <a:p>
          <a:endParaRPr lang="pt-BR"/>
        </a:p>
      </dgm:t>
    </dgm:pt>
    <dgm:pt modelId="{AC95BC81-8D53-489C-ADDC-2EAE86951831}">
      <dgm:prSet phldrT="[Texto]"/>
      <dgm:spPr/>
      <dgm:t>
        <a:bodyPr/>
        <a:lstStyle/>
        <a:p>
          <a:r>
            <a:rPr lang="pt-BR" dirty="0"/>
            <a:t>PHYTON</a:t>
          </a:r>
        </a:p>
      </dgm:t>
    </dgm:pt>
    <dgm:pt modelId="{6E8902CB-43DF-48C3-BB65-B024FD828D16}" type="parTrans" cxnId="{B51AE0A9-7FAC-426D-9FF6-664238ADD16D}">
      <dgm:prSet/>
      <dgm:spPr/>
      <dgm:t>
        <a:bodyPr/>
        <a:lstStyle/>
        <a:p>
          <a:endParaRPr lang="pt-BR"/>
        </a:p>
      </dgm:t>
    </dgm:pt>
    <dgm:pt modelId="{3AA86102-5ACD-447F-BA98-FFEFEE6D6CFE}" type="sibTrans" cxnId="{B51AE0A9-7FAC-426D-9FF6-664238ADD16D}">
      <dgm:prSet/>
      <dgm:spPr/>
      <dgm:t>
        <a:bodyPr/>
        <a:lstStyle/>
        <a:p>
          <a:endParaRPr lang="pt-BR"/>
        </a:p>
      </dgm:t>
    </dgm:pt>
    <dgm:pt modelId="{902E1F6E-9629-41DA-B62B-58A9302D8407}">
      <dgm:prSet phldrT="[Texto]"/>
      <dgm:spPr/>
      <dgm:t>
        <a:bodyPr/>
        <a:lstStyle/>
        <a:p>
          <a:r>
            <a:rPr lang="pt-BR" dirty="0"/>
            <a:t>PHP</a:t>
          </a:r>
        </a:p>
      </dgm:t>
    </dgm:pt>
    <dgm:pt modelId="{AAE6CA79-F312-4A8C-A6E7-2122BBA74547}" type="parTrans" cxnId="{C902A859-53E0-4DAC-AB85-C7FCE4F756A6}">
      <dgm:prSet/>
      <dgm:spPr/>
      <dgm:t>
        <a:bodyPr/>
        <a:lstStyle/>
        <a:p>
          <a:endParaRPr lang="pt-BR"/>
        </a:p>
      </dgm:t>
    </dgm:pt>
    <dgm:pt modelId="{508E7270-8373-4F61-97BE-8D986BBD3385}" type="sibTrans" cxnId="{C902A859-53E0-4DAC-AB85-C7FCE4F756A6}">
      <dgm:prSet/>
      <dgm:spPr/>
      <dgm:t>
        <a:bodyPr/>
        <a:lstStyle/>
        <a:p>
          <a:endParaRPr lang="pt-BR"/>
        </a:p>
      </dgm:t>
    </dgm:pt>
    <dgm:pt modelId="{B7CB1DEC-F2AB-4F3C-A9D9-D1D951B243A7}">
      <dgm:prSet phldrT="[Texto]"/>
      <dgm:spPr/>
      <dgm:t>
        <a:bodyPr/>
        <a:lstStyle/>
        <a:p>
          <a:r>
            <a:rPr lang="pt-BR" dirty="0"/>
            <a:t>C</a:t>
          </a:r>
        </a:p>
      </dgm:t>
    </dgm:pt>
    <dgm:pt modelId="{20FECAAD-47D5-47D2-92EB-C5E87BA51DC8}" type="parTrans" cxnId="{48B9A17A-4B38-4C8D-8844-7E874243CA07}">
      <dgm:prSet/>
      <dgm:spPr/>
      <dgm:t>
        <a:bodyPr/>
        <a:lstStyle/>
        <a:p>
          <a:endParaRPr lang="pt-BR"/>
        </a:p>
      </dgm:t>
    </dgm:pt>
    <dgm:pt modelId="{C03CF9F0-B444-4BC7-AB3F-35A1383A2F6D}" type="sibTrans" cxnId="{48B9A17A-4B38-4C8D-8844-7E874243CA07}">
      <dgm:prSet/>
      <dgm:spPr/>
      <dgm:t>
        <a:bodyPr/>
        <a:lstStyle/>
        <a:p>
          <a:endParaRPr lang="pt-BR"/>
        </a:p>
      </dgm:t>
    </dgm:pt>
    <dgm:pt modelId="{12BDC37A-D4FD-4D2D-84E6-760F11D9E9E8}">
      <dgm:prSet phldrT="[Texto]"/>
      <dgm:spPr/>
      <dgm:t>
        <a:bodyPr/>
        <a:lstStyle/>
        <a:p>
          <a:r>
            <a:rPr lang="pt-BR" dirty="0"/>
            <a:t>C++</a:t>
          </a:r>
        </a:p>
      </dgm:t>
    </dgm:pt>
    <dgm:pt modelId="{AE0E6F99-0736-4269-8FD5-7FA6381D6493}" type="parTrans" cxnId="{C3ACA653-745E-43A6-B9E2-811F3AAB491C}">
      <dgm:prSet/>
      <dgm:spPr/>
      <dgm:t>
        <a:bodyPr/>
        <a:lstStyle/>
        <a:p>
          <a:endParaRPr lang="pt-BR"/>
        </a:p>
      </dgm:t>
    </dgm:pt>
    <dgm:pt modelId="{F7C60185-0B24-4F56-A7CD-83BB5D8D65A7}" type="sibTrans" cxnId="{C3ACA653-745E-43A6-B9E2-811F3AAB491C}">
      <dgm:prSet/>
      <dgm:spPr/>
      <dgm:t>
        <a:bodyPr/>
        <a:lstStyle/>
        <a:p>
          <a:endParaRPr lang="pt-BR"/>
        </a:p>
      </dgm:t>
    </dgm:pt>
    <dgm:pt modelId="{D2DFCD4C-C3EA-4489-A103-E5E6D61940B8}">
      <dgm:prSet phldrT="[Texto]"/>
      <dgm:spPr/>
      <dgm:t>
        <a:bodyPr/>
        <a:lstStyle/>
        <a:p>
          <a:r>
            <a:rPr lang="pt-BR" dirty="0"/>
            <a:t>C#</a:t>
          </a:r>
        </a:p>
      </dgm:t>
    </dgm:pt>
    <dgm:pt modelId="{424EFFF0-A644-41DC-98D9-70E78D396510}" type="parTrans" cxnId="{A874981D-256B-411E-BC35-DFB248D9CA5C}">
      <dgm:prSet/>
      <dgm:spPr/>
      <dgm:t>
        <a:bodyPr/>
        <a:lstStyle/>
        <a:p>
          <a:endParaRPr lang="pt-BR"/>
        </a:p>
      </dgm:t>
    </dgm:pt>
    <dgm:pt modelId="{614F438D-F53A-4756-9BB2-6746EEA62B97}" type="sibTrans" cxnId="{A874981D-256B-411E-BC35-DFB248D9CA5C}">
      <dgm:prSet/>
      <dgm:spPr/>
      <dgm:t>
        <a:bodyPr/>
        <a:lstStyle/>
        <a:p>
          <a:endParaRPr lang="pt-BR"/>
        </a:p>
      </dgm:t>
    </dgm:pt>
    <dgm:pt modelId="{3842D346-2BCB-4B56-80DF-BAC5A3DDEE8F}" type="pres">
      <dgm:prSet presAssocID="{5B6F98C8-6762-4964-A010-EDCEA8A9295B}" presName="diagram" presStyleCnt="0">
        <dgm:presLayoutVars>
          <dgm:dir/>
          <dgm:resizeHandles val="exact"/>
        </dgm:presLayoutVars>
      </dgm:prSet>
      <dgm:spPr/>
    </dgm:pt>
    <dgm:pt modelId="{8310BEAF-E543-4738-A776-2ED7500A91E8}" type="pres">
      <dgm:prSet presAssocID="{B265C1B8-2DBE-4475-8B45-BF787A4CB759}" presName="node" presStyleLbl="node1" presStyleIdx="0" presStyleCnt="6">
        <dgm:presLayoutVars>
          <dgm:bulletEnabled val="1"/>
        </dgm:presLayoutVars>
      </dgm:prSet>
      <dgm:spPr/>
    </dgm:pt>
    <dgm:pt modelId="{D7D5B0A2-35F4-43CD-93F8-5DAFDA791285}" type="pres">
      <dgm:prSet presAssocID="{349052A3-D6CF-4920-9301-F806F1A28156}" presName="sibTrans" presStyleCnt="0"/>
      <dgm:spPr/>
    </dgm:pt>
    <dgm:pt modelId="{BC483803-368F-4625-BEAA-310D2D2DBC11}" type="pres">
      <dgm:prSet presAssocID="{AC95BC81-8D53-489C-ADDC-2EAE86951831}" presName="node" presStyleLbl="node1" presStyleIdx="1" presStyleCnt="6">
        <dgm:presLayoutVars>
          <dgm:bulletEnabled val="1"/>
        </dgm:presLayoutVars>
      </dgm:prSet>
      <dgm:spPr/>
    </dgm:pt>
    <dgm:pt modelId="{B803FDC8-891F-4AB8-A4FE-DAD965551751}" type="pres">
      <dgm:prSet presAssocID="{3AA86102-5ACD-447F-BA98-FFEFEE6D6CFE}" presName="sibTrans" presStyleCnt="0"/>
      <dgm:spPr/>
    </dgm:pt>
    <dgm:pt modelId="{B10F8FB8-7FDE-43FD-A8EE-15D0A8B8E7EE}" type="pres">
      <dgm:prSet presAssocID="{902E1F6E-9629-41DA-B62B-58A9302D8407}" presName="node" presStyleLbl="node1" presStyleIdx="2" presStyleCnt="6">
        <dgm:presLayoutVars>
          <dgm:bulletEnabled val="1"/>
        </dgm:presLayoutVars>
      </dgm:prSet>
      <dgm:spPr/>
    </dgm:pt>
    <dgm:pt modelId="{66037099-7633-4D47-9563-97E2F76FE4A5}" type="pres">
      <dgm:prSet presAssocID="{508E7270-8373-4F61-97BE-8D986BBD3385}" presName="sibTrans" presStyleCnt="0"/>
      <dgm:spPr/>
    </dgm:pt>
    <dgm:pt modelId="{D3189B9D-CA6C-42A5-9849-69F22705FE05}" type="pres">
      <dgm:prSet presAssocID="{B7CB1DEC-F2AB-4F3C-A9D9-D1D951B243A7}" presName="node" presStyleLbl="node1" presStyleIdx="3" presStyleCnt="6">
        <dgm:presLayoutVars>
          <dgm:bulletEnabled val="1"/>
        </dgm:presLayoutVars>
      </dgm:prSet>
      <dgm:spPr/>
    </dgm:pt>
    <dgm:pt modelId="{B08C4F3D-078A-4A60-8672-1128C8F5E73D}" type="pres">
      <dgm:prSet presAssocID="{C03CF9F0-B444-4BC7-AB3F-35A1383A2F6D}" presName="sibTrans" presStyleCnt="0"/>
      <dgm:spPr/>
    </dgm:pt>
    <dgm:pt modelId="{FF99A5E2-C139-4999-BEBB-87A33096F522}" type="pres">
      <dgm:prSet presAssocID="{12BDC37A-D4FD-4D2D-84E6-760F11D9E9E8}" presName="node" presStyleLbl="node1" presStyleIdx="4" presStyleCnt="6">
        <dgm:presLayoutVars>
          <dgm:bulletEnabled val="1"/>
        </dgm:presLayoutVars>
      </dgm:prSet>
      <dgm:spPr/>
    </dgm:pt>
    <dgm:pt modelId="{5F567272-6CF1-44EE-A9AB-4723159CE18C}" type="pres">
      <dgm:prSet presAssocID="{F7C60185-0B24-4F56-A7CD-83BB5D8D65A7}" presName="sibTrans" presStyleCnt="0"/>
      <dgm:spPr/>
    </dgm:pt>
    <dgm:pt modelId="{8CA2C12D-70FB-4E6E-AD17-3F34C03CB9EB}" type="pres">
      <dgm:prSet presAssocID="{D2DFCD4C-C3EA-4489-A103-E5E6D61940B8}" presName="node" presStyleLbl="node1" presStyleIdx="5" presStyleCnt="6">
        <dgm:presLayoutVars>
          <dgm:bulletEnabled val="1"/>
        </dgm:presLayoutVars>
      </dgm:prSet>
      <dgm:spPr/>
    </dgm:pt>
  </dgm:ptLst>
  <dgm:cxnLst>
    <dgm:cxn modelId="{97311203-5DEB-490B-B85E-163073824C0B}" type="presOf" srcId="{AC95BC81-8D53-489C-ADDC-2EAE86951831}" destId="{BC483803-368F-4625-BEAA-310D2D2DBC11}" srcOrd="0" destOrd="0" presId="urn:microsoft.com/office/officeart/2005/8/layout/default"/>
    <dgm:cxn modelId="{CECB1E1C-40FB-4813-A34D-202EE4A9B903}" srcId="{5B6F98C8-6762-4964-A010-EDCEA8A9295B}" destId="{B265C1B8-2DBE-4475-8B45-BF787A4CB759}" srcOrd="0" destOrd="0" parTransId="{6D9F6BFE-9468-495B-AC3E-99409E946051}" sibTransId="{349052A3-D6CF-4920-9301-F806F1A28156}"/>
    <dgm:cxn modelId="{A874981D-256B-411E-BC35-DFB248D9CA5C}" srcId="{5B6F98C8-6762-4964-A010-EDCEA8A9295B}" destId="{D2DFCD4C-C3EA-4489-A103-E5E6D61940B8}" srcOrd="5" destOrd="0" parTransId="{424EFFF0-A644-41DC-98D9-70E78D396510}" sibTransId="{614F438D-F53A-4756-9BB2-6746EEA62B97}"/>
    <dgm:cxn modelId="{E399EB3E-7A99-4F73-A3D0-7B322C7880C2}" type="presOf" srcId="{5B6F98C8-6762-4964-A010-EDCEA8A9295B}" destId="{3842D346-2BCB-4B56-80DF-BAC5A3DDEE8F}" srcOrd="0" destOrd="0" presId="urn:microsoft.com/office/officeart/2005/8/layout/default"/>
    <dgm:cxn modelId="{9545994A-9C5A-4DB5-87D4-11DB8B7B2EBC}" type="presOf" srcId="{12BDC37A-D4FD-4D2D-84E6-760F11D9E9E8}" destId="{FF99A5E2-C139-4999-BEBB-87A33096F522}" srcOrd="0" destOrd="0" presId="urn:microsoft.com/office/officeart/2005/8/layout/default"/>
    <dgm:cxn modelId="{C3ACA653-745E-43A6-B9E2-811F3AAB491C}" srcId="{5B6F98C8-6762-4964-A010-EDCEA8A9295B}" destId="{12BDC37A-D4FD-4D2D-84E6-760F11D9E9E8}" srcOrd="4" destOrd="0" parTransId="{AE0E6F99-0736-4269-8FD5-7FA6381D6493}" sibTransId="{F7C60185-0B24-4F56-A7CD-83BB5D8D65A7}"/>
    <dgm:cxn modelId="{C902A859-53E0-4DAC-AB85-C7FCE4F756A6}" srcId="{5B6F98C8-6762-4964-A010-EDCEA8A9295B}" destId="{902E1F6E-9629-41DA-B62B-58A9302D8407}" srcOrd="2" destOrd="0" parTransId="{AAE6CA79-F312-4A8C-A6E7-2122BBA74547}" sibTransId="{508E7270-8373-4F61-97BE-8D986BBD3385}"/>
    <dgm:cxn modelId="{48B9A17A-4B38-4C8D-8844-7E874243CA07}" srcId="{5B6F98C8-6762-4964-A010-EDCEA8A9295B}" destId="{B7CB1DEC-F2AB-4F3C-A9D9-D1D951B243A7}" srcOrd="3" destOrd="0" parTransId="{20FECAAD-47D5-47D2-92EB-C5E87BA51DC8}" sibTransId="{C03CF9F0-B444-4BC7-AB3F-35A1383A2F6D}"/>
    <dgm:cxn modelId="{D4AD9984-73B8-4496-9075-1425A68D52B7}" type="presOf" srcId="{902E1F6E-9629-41DA-B62B-58A9302D8407}" destId="{B10F8FB8-7FDE-43FD-A8EE-15D0A8B8E7EE}" srcOrd="0" destOrd="0" presId="urn:microsoft.com/office/officeart/2005/8/layout/default"/>
    <dgm:cxn modelId="{6EA3DC84-7759-4A4B-A0D4-CE39FD1A2C85}" type="presOf" srcId="{B7CB1DEC-F2AB-4F3C-A9D9-D1D951B243A7}" destId="{D3189B9D-CA6C-42A5-9849-69F22705FE05}" srcOrd="0" destOrd="0" presId="urn:microsoft.com/office/officeart/2005/8/layout/default"/>
    <dgm:cxn modelId="{6D4B738C-4FEB-48B2-8362-09C1F65532AE}" type="presOf" srcId="{B265C1B8-2DBE-4475-8B45-BF787A4CB759}" destId="{8310BEAF-E543-4738-A776-2ED7500A91E8}" srcOrd="0" destOrd="0" presId="urn:microsoft.com/office/officeart/2005/8/layout/default"/>
    <dgm:cxn modelId="{B51AE0A9-7FAC-426D-9FF6-664238ADD16D}" srcId="{5B6F98C8-6762-4964-A010-EDCEA8A9295B}" destId="{AC95BC81-8D53-489C-ADDC-2EAE86951831}" srcOrd="1" destOrd="0" parTransId="{6E8902CB-43DF-48C3-BB65-B024FD828D16}" sibTransId="{3AA86102-5ACD-447F-BA98-FFEFEE6D6CFE}"/>
    <dgm:cxn modelId="{6FBDF6B1-7A4A-4003-8EFD-FB512215C7B3}" type="presOf" srcId="{D2DFCD4C-C3EA-4489-A103-E5E6D61940B8}" destId="{8CA2C12D-70FB-4E6E-AD17-3F34C03CB9EB}" srcOrd="0" destOrd="0" presId="urn:microsoft.com/office/officeart/2005/8/layout/default"/>
    <dgm:cxn modelId="{0814AD72-2FE2-40AB-934A-2615412E9D8D}" type="presParOf" srcId="{3842D346-2BCB-4B56-80DF-BAC5A3DDEE8F}" destId="{8310BEAF-E543-4738-A776-2ED7500A91E8}" srcOrd="0" destOrd="0" presId="urn:microsoft.com/office/officeart/2005/8/layout/default"/>
    <dgm:cxn modelId="{F78FB2C0-AD09-4A56-8313-BE2A3079B886}" type="presParOf" srcId="{3842D346-2BCB-4B56-80DF-BAC5A3DDEE8F}" destId="{D7D5B0A2-35F4-43CD-93F8-5DAFDA791285}" srcOrd="1" destOrd="0" presId="urn:microsoft.com/office/officeart/2005/8/layout/default"/>
    <dgm:cxn modelId="{63C23CCB-E8B7-4E0B-803F-6789CB77E57B}" type="presParOf" srcId="{3842D346-2BCB-4B56-80DF-BAC5A3DDEE8F}" destId="{BC483803-368F-4625-BEAA-310D2D2DBC11}" srcOrd="2" destOrd="0" presId="urn:microsoft.com/office/officeart/2005/8/layout/default"/>
    <dgm:cxn modelId="{4B1CEE56-6864-43AA-AC5D-A1DADF5BEDD0}" type="presParOf" srcId="{3842D346-2BCB-4B56-80DF-BAC5A3DDEE8F}" destId="{B803FDC8-891F-4AB8-A4FE-DAD965551751}" srcOrd="3" destOrd="0" presId="urn:microsoft.com/office/officeart/2005/8/layout/default"/>
    <dgm:cxn modelId="{5BDAB1D1-025B-43D2-A43A-C2C6DFFB2711}" type="presParOf" srcId="{3842D346-2BCB-4B56-80DF-BAC5A3DDEE8F}" destId="{B10F8FB8-7FDE-43FD-A8EE-15D0A8B8E7EE}" srcOrd="4" destOrd="0" presId="urn:microsoft.com/office/officeart/2005/8/layout/default"/>
    <dgm:cxn modelId="{F72A91ED-A527-4B19-8F7A-13E2691D8BC3}" type="presParOf" srcId="{3842D346-2BCB-4B56-80DF-BAC5A3DDEE8F}" destId="{66037099-7633-4D47-9563-97E2F76FE4A5}" srcOrd="5" destOrd="0" presId="urn:microsoft.com/office/officeart/2005/8/layout/default"/>
    <dgm:cxn modelId="{D3D8EA9B-DEF3-49E9-B060-BC3522040CFF}" type="presParOf" srcId="{3842D346-2BCB-4B56-80DF-BAC5A3DDEE8F}" destId="{D3189B9D-CA6C-42A5-9849-69F22705FE05}" srcOrd="6" destOrd="0" presId="urn:microsoft.com/office/officeart/2005/8/layout/default"/>
    <dgm:cxn modelId="{42601045-03CF-4552-B2CF-997DFE886545}" type="presParOf" srcId="{3842D346-2BCB-4B56-80DF-BAC5A3DDEE8F}" destId="{B08C4F3D-078A-4A60-8672-1128C8F5E73D}" srcOrd="7" destOrd="0" presId="urn:microsoft.com/office/officeart/2005/8/layout/default"/>
    <dgm:cxn modelId="{81CED255-D405-4431-864A-BFB732D37BE1}" type="presParOf" srcId="{3842D346-2BCB-4B56-80DF-BAC5A3DDEE8F}" destId="{FF99A5E2-C139-4999-BEBB-87A33096F522}" srcOrd="8" destOrd="0" presId="urn:microsoft.com/office/officeart/2005/8/layout/default"/>
    <dgm:cxn modelId="{5C728D6B-6625-44B9-862C-369E0A070A14}" type="presParOf" srcId="{3842D346-2BCB-4B56-80DF-BAC5A3DDEE8F}" destId="{5F567272-6CF1-44EE-A9AB-4723159CE18C}" srcOrd="9" destOrd="0" presId="urn:microsoft.com/office/officeart/2005/8/layout/default"/>
    <dgm:cxn modelId="{C5B5500B-B6EE-42A3-8303-DB03E8A835DA}" type="presParOf" srcId="{3842D346-2BCB-4B56-80DF-BAC5A3DDEE8F}" destId="{8CA2C12D-70FB-4E6E-AD17-3F34C03CB9EB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73300C7-B744-465B-AD83-45421BB5890E}" type="doc">
      <dgm:prSet loTypeId="urn:microsoft.com/office/officeart/2005/8/layout/radial1" loCatId="cycle" qsTypeId="urn:microsoft.com/office/officeart/2005/8/quickstyle/3d3" qsCatId="3D" csTypeId="urn:microsoft.com/office/officeart/2005/8/colors/accent2_2" csCatId="accent2" phldr="1"/>
      <dgm:spPr/>
      <dgm:t>
        <a:bodyPr/>
        <a:lstStyle/>
        <a:p>
          <a:endParaRPr lang="pt-BR"/>
        </a:p>
      </dgm:t>
    </dgm:pt>
    <dgm:pt modelId="{F09D12EE-4EC1-41EB-966E-54A4A1C8A082}">
      <dgm:prSet phldrT="[Texto]"/>
      <dgm:spPr>
        <a:solidFill>
          <a:srgbClr val="00B050"/>
        </a:solidFill>
      </dgm:spPr>
      <dgm:t>
        <a:bodyPr/>
        <a:lstStyle/>
        <a:p>
          <a:r>
            <a:rPr lang="pt-BR"/>
            <a:t>SITES</a:t>
          </a:r>
          <a:endParaRPr lang="pt-BR" dirty="0"/>
        </a:p>
      </dgm:t>
    </dgm:pt>
    <dgm:pt modelId="{F9A5FBF1-6251-4DC8-A0D4-9C8056C4BFDF}" type="parTrans" cxnId="{5767B947-9A12-4A03-A4DE-089A1998646A}">
      <dgm:prSet/>
      <dgm:spPr/>
      <dgm:t>
        <a:bodyPr/>
        <a:lstStyle/>
        <a:p>
          <a:endParaRPr lang="pt-BR"/>
        </a:p>
      </dgm:t>
    </dgm:pt>
    <dgm:pt modelId="{BA337439-577D-4C97-85BF-64BFCA05B322}" type="sibTrans" cxnId="{5767B947-9A12-4A03-A4DE-089A1998646A}">
      <dgm:prSet/>
      <dgm:spPr/>
      <dgm:t>
        <a:bodyPr/>
        <a:lstStyle/>
        <a:p>
          <a:endParaRPr lang="pt-BR"/>
        </a:p>
      </dgm:t>
    </dgm:pt>
    <dgm:pt modelId="{FE83ADC5-87F2-47ED-B6DD-52A38BBB1F80}">
      <dgm:prSet phldrT="[Texto]"/>
      <dgm:spPr/>
      <dgm:t>
        <a:bodyPr/>
        <a:lstStyle/>
        <a:p>
          <a:r>
            <a:rPr lang="pt-BR"/>
            <a:t>CRIAÇÃO</a:t>
          </a:r>
          <a:endParaRPr lang="pt-BR" dirty="0"/>
        </a:p>
      </dgm:t>
    </dgm:pt>
    <dgm:pt modelId="{F1659D0B-00B8-449B-BC38-538428E60A8D}" type="parTrans" cxnId="{18CBE513-A7F3-4BC6-B809-73EDF9A40CC5}">
      <dgm:prSet/>
      <dgm:spPr/>
      <dgm:t>
        <a:bodyPr/>
        <a:lstStyle/>
        <a:p>
          <a:endParaRPr lang="pt-BR"/>
        </a:p>
      </dgm:t>
    </dgm:pt>
    <dgm:pt modelId="{A08F6CFB-2D21-405B-B835-8E822F071AAA}" type="sibTrans" cxnId="{18CBE513-A7F3-4BC6-B809-73EDF9A40CC5}">
      <dgm:prSet/>
      <dgm:spPr/>
      <dgm:t>
        <a:bodyPr/>
        <a:lstStyle/>
        <a:p>
          <a:endParaRPr lang="pt-BR"/>
        </a:p>
      </dgm:t>
    </dgm:pt>
    <dgm:pt modelId="{4C6ECD37-D39D-45A6-86BD-A442F90AF281}">
      <dgm:prSet phldrT="[Texto]"/>
      <dgm:spPr/>
      <dgm:t>
        <a:bodyPr/>
        <a:lstStyle/>
        <a:p>
          <a:r>
            <a:rPr lang="pt-BR"/>
            <a:t>PROGRAMAÇÃO</a:t>
          </a:r>
          <a:endParaRPr lang="pt-BR" dirty="0"/>
        </a:p>
      </dgm:t>
    </dgm:pt>
    <dgm:pt modelId="{631E5A18-3163-4BDB-9F61-9A5849D3AE22}" type="parTrans" cxnId="{978EC15B-887E-430C-AF77-98DE46DB27F5}">
      <dgm:prSet/>
      <dgm:spPr/>
      <dgm:t>
        <a:bodyPr/>
        <a:lstStyle/>
        <a:p>
          <a:endParaRPr lang="pt-BR"/>
        </a:p>
      </dgm:t>
    </dgm:pt>
    <dgm:pt modelId="{700797B7-A7F1-40DF-8576-12B5081B4CFD}" type="sibTrans" cxnId="{978EC15B-887E-430C-AF77-98DE46DB27F5}">
      <dgm:prSet/>
      <dgm:spPr/>
      <dgm:t>
        <a:bodyPr/>
        <a:lstStyle/>
        <a:p>
          <a:endParaRPr lang="pt-BR"/>
        </a:p>
      </dgm:t>
    </dgm:pt>
    <dgm:pt modelId="{36A4398B-99D3-47AF-8A57-59F384E39B0A}">
      <dgm:prSet phldrT="[Texto]"/>
      <dgm:spPr/>
      <dgm:t>
        <a:bodyPr/>
        <a:lstStyle/>
        <a:p>
          <a:r>
            <a:rPr lang="pt-BR"/>
            <a:t>CODIFICAÇÃO</a:t>
          </a:r>
          <a:endParaRPr lang="pt-BR" dirty="0"/>
        </a:p>
      </dgm:t>
    </dgm:pt>
    <dgm:pt modelId="{7023D88C-54EE-4B6F-99E0-D6200B6C9C9B}" type="parTrans" cxnId="{AE0252B9-D7FD-4C0D-92CC-096A9ECCA43B}">
      <dgm:prSet/>
      <dgm:spPr/>
      <dgm:t>
        <a:bodyPr/>
        <a:lstStyle/>
        <a:p>
          <a:endParaRPr lang="pt-BR"/>
        </a:p>
      </dgm:t>
    </dgm:pt>
    <dgm:pt modelId="{ADD4E573-ABD2-44B1-AA7A-1D98DC04E2C8}" type="sibTrans" cxnId="{AE0252B9-D7FD-4C0D-92CC-096A9ECCA43B}">
      <dgm:prSet/>
      <dgm:spPr/>
      <dgm:t>
        <a:bodyPr/>
        <a:lstStyle/>
        <a:p>
          <a:endParaRPr lang="pt-BR"/>
        </a:p>
      </dgm:t>
    </dgm:pt>
    <dgm:pt modelId="{8DEAF3BE-807D-4737-B5C1-369B2497DBF7}" type="pres">
      <dgm:prSet presAssocID="{873300C7-B744-465B-AD83-45421BB5890E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262F0A92-818A-4DC2-BE22-83D195C4550D}" type="pres">
      <dgm:prSet presAssocID="{F09D12EE-4EC1-41EB-966E-54A4A1C8A082}" presName="centerShape" presStyleLbl="node0" presStyleIdx="0" presStyleCnt="1"/>
      <dgm:spPr/>
    </dgm:pt>
    <dgm:pt modelId="{C6B12888-D76E-4169-8B19-2477A9C614B9}" type="pres">
      <dgm:prSet presAssocID="{F1659D0B-00B8-449B-BC38-538428E60A8D}" presName="Name9" presStyleLbl="parChTrans1D2" presStyleIdx="0" presStyleCnt="3"/>
      <dgm:spPr/>
    </dgm:pt>
    <dgm:pt modelId="{11636EF6-3B62-4E07-B069-F6FC3E8AFEB7}" type="pres">
      <dgm:prSet presAssocID="{F1659D0B-00B8-449B-BC38-538428E60A8D}" presName="connTx" presStyleLbl="parChTrans1D2" presStyleIdx="0" presStyleCnt="3"/>
      <dgm:spPr/>
    </dgm:pt>
    <dgm:pt modelId="{0D7977CA-D63F-482F-B345-2082DC76F079}" type="pres">
      <dgm:prSet presAssocID="{FE83ADC5-87F2-47ED-B6DD-52A38BBB1F80}" presName="node" presStyleLbl="node1" presStyleIdx="0" presStyleCnt="3">
        <dgm:presLayoutVars>
          <dgm:bulletEnabled val="1"/>
        </dgm:presLayoutVars>
      </dgm:prSet>
      <dgm:spPr/>
    </dgm:pt>
    <dgm:pt modelId="{CBA29956-4B29-4452-8C59-DA2AC1BEFD41}" type="pres">
      <dgm:prSet presAssocID="{631E5A18-3163-4BDB-9F61-9A5849D3AE22}" presName="Name9" presStyleLbl="parChTrans1D2" presStyleIdx="1" presStyleCnt="3"/>
      <dgm:spPr/>
    </dgm:pt>
    <dgm:pt modelId="{849A5059-C7FA-40B7-8976-9B3A66F4FA4C}" type="pres">
      <dgm:prSet presAssocID="{631E5A18-3163-4BDB-9F61-9A5849D3AE22}" presName="connTx" presStyleLbl="parChTrans1D2" presStyleIdx="1" presStyleCnt="3"/>
      <dgm:spPr/>
    </dgm:pt>
    <dgm:pt modelId="{E2697172-6178-45D8-AAD2-6F19DC4324E4}" type="pres">
      <dgm:prSet presAssocID="{4C6ECD37-D39D-45A6-86BD-A442F90AF281}" presName="node" presStyleLbl="node1" presStyleIdx="1" presStyleCnt="3">
        <dgm:presLayoutVars>
          <dgm:bulletEnabled val="1"/>
        </dgm:presLayoutVars>
      </dgm:prSet>
      <dgm:spPr/>
    </dgm:pt>
    <dgm:pt modelId="{A53E6451-2A96-40EB-A81F-12DFE4FC2333}" type="pres">
      <dgm:prSet presAssocID="{7023D88C-54EE-4B6F-99E0-D6200B6C9C9B}" presName="Name9" presStyleLbl="parChTrans1D2" presStyleIdx="2" presStyleCnt="3"/>
      <dgm:spPr/>
    </dgm:pt>
    <dgm:pt modelId="{3378493E-5E5C-4E29-82C4-8F388667CFDD}" type="pres">
      <dgm:prSet presAssocID="{7023D88C-54EE-4B6F-99E0-D6200B6C9C9B}" presName="connTx" presStyleLbl="parChTrans1D2" presStyleIdx="2" presStyleCnt="3"/>
      <dgm:spPr/>
    </dgm:pt>
    <dgm:pt modelId="{E5209D8C-9851-4FB1-8847-DA8F8F517475}" type="pres">
      <dgm:prSet presAssocID="{36A4398B-99D3-47AF-8A57-59F384E39B0A}" presName="node" presStyleLbl="node1" presStyleIdx="2" presStyleCnt="3">
        <dgm:presLayoutVars>
          <dgm:bulletEnabled val="1"/>
        </dgm:presLayoutVars>
      </dgm:prSet>
      <dgm:spPr/>
    </dgm:pt>
  </dgm:ptLst>
  <dgm:cxnLst>
    <dgm:cxn modelId="{18CBE513-A7F3-4BC6-B809-73EDF9A40CC5}" srcId="{F09D12EE-4EC1-41EB-966E-54A4A1C8A082}" destId="{FE83ADC5-87F2-47ED-B6DD-52A38BBB1F80}" srcOrd="0" destOrd="0" parTransId="{F1659D0B-00B8-449B-BC38-538428E60A8D}" sibTransId="{A08F6CFB-2D21-405B-B835-8E822F071AAA}"/>
    <dgm:cxn modelId="{E1001414-24D9-49D6-B352-16FA9D185C69}" type="presOf" srcId="{631E5A18-3163-4BDB-9F61-9A5849D3AE22}" destId="{CBA29956-4B29-4452-8C59-DA2AC1BEFD41}" srcOrd="0" destOrd="0" presId="urn:microsoft.com/office/officeart/2005/8/layout/radial1"/>
    <dgm:cxn modelId="{EFF31930-7F9E-4A4C-A3E6-036B67438F07}" type="presOf" srcId="{F1659D0B-00B8-449B-BC38-538428E60A8D}" destId="{11636EF6-3B62-4E07-B069-F6FC3E8AFEB7}" srcOrd="1" destOrd="0" presId="urn:microsoft.com/office/officeart/2005/8/layout/radial1"/>
    <dgm:cxn modelId="{978EC15B-887E-430C-AF77-98DE46DB27F5}" srcId="{F09D12EE-4EC1-41EB-966E-54A4A1C8A082}" destId="{4C6ECD37-D39D-45A6-86BD-A442F90AF281}" srcOrd="1" destOrd="0" parTransId="{631E5A18-3163-4BDB-9F61-9A5849D3AE22}" sibTransId="{700797B7-A7F1-40DF-8576-12B5081B4CFD}"/>
    <dgm:cxn modelId="{F863F165-54F3-46D3-86B8-BCCE578937F4}" type="presOf" srcId="{7023D88C-54EE-4B6F-99E0-D6200B6C9C9B}" destId="{3378493E-5E5C-4E29-82C4-8F388667CFDD}" srcOrd="1" destOrd="0" presId="urn:microsoft.com/office/officeart/2005/8/layout/radial1"/>
    <dgm:cxn modelId="{5767B947-9A12-4A03-A4DE-089A1998646A}" srcId="{873300C7-B744-465B-AD83-45421BB5890E}" destId="{F09D12EE-4EC1-41EB-966E-54A4A1C8A082}" srcOrd="0" destOrd="0" parTransId="{F9A5FBF1-6251-4DC8-A0D4-9C8056C4BFDF}" sibTransId="{BA337439-577D-4C97-85BF-64BFCA05B322}"/>
    <dgm:cxn modelId="{EA413252-7E0B-41B4-9706-3AD2588F1C90}" type="presOf" srcId="{4C6ECD37-D39D-45A6-86BD-A442F90AF281}" destId="{E2697172-6178-45D8-AAD2-6F19DC4324E4}" srcOrd="0" destOrd="0" presId="urn:microsoft.com/office/officeart/2005/8/layout/radial1"/>
    <dgm:cxn modelId="{2D472E55-910F-4F33-9749-A89AEC9A1F08}" type="presOf" srcId="{631E5A18-3163-4BDB-9F61-9A5849D3AE22}" destId="{849A5059-C7FA-40B7-8976-9B3A66F4FA4C}" srcOrd="1" destOrd="0" presId="urn:microsoft.com/office/officeart/2005/8/layout/radial1"/>
    <dgm:cxn modelId="{619E2E83-6A0F-4913-98B5-240572468D57}" type="presOf" srcId="{F09D12EE-4EC1-41EB-966E-54A4A1C8A082}" destId="{262F0A92-818A-4DC2-BE22-83D195C4550D}" srcOrd="0" destOrd="0" presId="urn:microsoft.com/office/officeart/2005/8/layout/radial1"/>
    <dgm:cxn modelId="{EFE2048F-FF98-4998-BEA0-DF4E50B261BC}" type="presOf" srcId="{FE83ADC5-87F2-47ED-B6DD-52A38BBB1F80}" destId="{0D7977CA-D63F-482F-B345-2082DC76F079}" srcOrd="0" destOrd="0" presId="urn:microsoft.com/office/officeart/2005/8/layout/radial1"/>
    <dgm:cxn modelId="{AE0252B9-D7FD-4C0D-92CC-096A9ECCA43B}" srcId="{F09D12EE-4EC1-41EB-966E-54A4A1C8A082}" destId="{36A4398B-99D3-47AF-8A57-59F384E39B0A}" srcOrd="2" destOrd="0" parTransId="{7023D88C-54EE-4B6F-99E0-D6200B6C9C9B}" sibTransId="{ADD4E573-ABD2-44B1-AA7A-1D98DC04E2C8}"/>
    <dgm:cxn modelId="{F990FFCB-F52B-4E71-8AFE-A7C76A9BEB11}" type="presOf" srcId="{F1659D0B-00B8-449B-BC38-538428E60A8D}" destId="{C6B12888-D76E-4169-8B19-2477A9C614B9}" srcOrd="0" destOrd="0" presId="urn:microsoft.com/office/officeart/2005/8/layout/radial1"/>
    <dgm:cxn modelId="{1491DBDB-915B-43D2-88A3-3146349208A1}" type="presOf" srcId="{873300C7-B744-465B-AD83-45421BB5890E}" destId="{8DEAF3BE-807D-4737-B5C1-369B2497DBF7}" srcOrd="0" destOrd="0" presId="urn:microsoft.com/office/officeart/2005/8/layout/radial1"/>
    <dgm:cxn modelId="{7F162CED-6119-4C5B-B25C-3F00011C6DB3}" type="presOf" srcId="{36A4398B-99D3-47AF-8A57-59F384E39B0A}" destId="{E5209D8C-9851-4FB1-8847-DA8F8F517475}" srcOrd="0" destOrd="0" presId="urn:microsoft.com/office/officeart/2005/8/layout/radial1"/>
    <dgm:cxn modelId="{104098F8-85AB-42FF-83D2-0D00DD49FCEF}" type="presOf" srcId="{7023D88C-54EE-4B6F-99E0-D6200B6C9C9B}" destId="{A53E6451-2A96-40EB-A81F-12DFE4FC2333}" srcOrd="0" destOrd="0" presId="urn:microsoft.com/office/officeart/2005/8/layout/radial1"/>
    <dgm:cxn modelId="{F4A8F32C-4C37-4D36-8340-18F57D5A62F8}" type="presParOf" srcId="{8DEAF3BE-807D-4737-B5C1-369B2497DBF7}" destId="{262F0A92-818A-4DC2-BE22-83D195C4550D}" srcOrd="0" destOrd="0" presId="urn:microsoft.com/office/officeart/2005/8/layout/radial1"/>
    <dgm:cxn modelId="{C7427B87-C253-4BDD-B399-407FF576D45E}" type="presParOf" srcId="{8DEAF3BE-807D-4737-B5C1-369B2497DBF7}" destId="{C6B12888-D76E-4169-8B19-2477A9C614B9}" srcOrd="1" destOrd="0" presId="urn:microsoft.com/office/officeart/2005/8/layout/radial1"/>
    <dgm:cxn modelId="{433F17EF-165B-46CD-840B-291826225073}" type="presParOf" srcId="{C6B12888-D76E-4169-8B19-2477A9C614B9}" destId="{11636EF6-3B62-4E07-B069-F6FC3E8AFEB7}" srcOrd="0" destOrd="0" presId="urn:microsoft.com/office/officeart/2005/8/layout/radial1"/>
    <dgm:cxn modelId="{872D8B2E-184C-4C73-AF83-F34329DA02BA}" type="presParOf" srcId="{8DEAF3BE-807D-4737-B5C1-369B2497DBF7}" destId="{0D7977CA-D63F-482F-B345-2082DC76F079}" srcOrd="2" destOrd="0" presId="urn:microsoft.com/office/officeart/2005/8/layout/radial1"/>
    <dgm:cxn modelId="{7C1E8AA6-4F35-4E10-97D7-BAA30B55CE13}" type="presParOf" srcId="{8DEAF3BE-807D-4737-B5C1-369B2497DBF7}" destId="{CBA29956-4B29-4452-8C59-DA2AC1BEFD41}" srcOrd="3" destOrd="0" presId="urn:microsoft.com/office/officeart/2005/8/layout/radial1"/>
    <dgm:cxn modelId="{8CF9F00E-1E17-4334-B34C-B000315F6522}" type="presParOf" srcId="{CBA29956-4B29-4452-8C59-DA2AC1BEFD41}" destId="{849A5059-C7FA-40B7-8976-9B3A66F4FA4C}" srcOrd="0" destOrd="0" presId="urn:microsoft.com/office/officeart/2005/8/layout/radial1"/>
    <dgm:cxn modelId="{20F51F57-9FBA-4B46-AE49-A3D74F185CBF}" type="presParOf" srcId="{8DEAF3BE-807D-4737-B5C1-369B2497DBF7}" destId="{E2697172-6178-45D8-AAD2-6F19DC4324E4}" srcOrd="4" destOrd="0" presId="urn:microsoft.com/office/officeart/2005/8/layout/radial1"/>
    <dgm:cxn modelId="{430A658B-530A-4305-A82A-081C19B9F1A8}" type="presParOf" srcId="{8DEAF3BE-807D-4737-B5C1-369B2497DBF7}" destId="{A53E6451-2A96-40EB-A81F-12DFE4FC2333}" srcOrd="5" destOrd="0" presId="urn:microsoft.com/office/officeart/2005/8/layout/radial1"/>
    <dgm:cxn modelId="{D34B7A8C-F522-4494-AB08-A9536B56BC12}" type="presParOf" srcId="{A53E6451-2A96-40EB-A81F-12DFE4FC2333}" destId="{3378493E-5E5C-4E29-82C4-8F388667CFDD}" srcOrd="0" destOrd="0" presId="urn:microsoft.com/office/officeart/2005/8/layout/radial1"/>
    <dgm:cxn modelId="{6498A0C8-CD09-48DA-B33E-E4EC20D2A163}" type="presParOf" srcId="{8DEAF3BE-807D-4737-B5C1-369B2497DBF7}" destId="{E5209D8C-9851-4FB1-8847-DA8F8F517475}" srcOrd="6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D9AF02B4-4E86-4E59-8019-E79A95AC313C}" type="doc">
      <dgm:prSet loTypeId="urn:microsoft.com/office/officeart/2005/8/layout/default" loCatId="list" qsTypeId="urn:microsoft.com/office/officeart/2005/8/quickstyle/3d1" qsCatId="3D" csTypeId="urn:microsoft.com/office/officeart/2005/8/colors/colorful1#8" csCatId="colorful" phldr="1"/>
      <dgm:spPr/>
      <dgm:t>
        <a:bodyPr/>
        <a:lstStyle/>
        <a:p>
          <a:endParaRPr lang="pt-BR"/>
        </a:p>
      </dgm:t>
    </dgm:pt>
    <dgm:pt modelId="{40917E60-1F2D-4A9D-BDD0-64CA5A3B10BF}">
      <dgm:prSet phldrT="[Texto]"/>
      <dgm:spPr/>
      <dgm:t>
        <a:bodyPr/>
        <a:lstStyle/>
        <a:p>
          <a:r>
            <a:rPr lang="pt-BR" dirty="0"/>
            <a:t>VSCODE</a:t>
          </a:r>
        </a:p>
      </dgm:t>
    </dgm:pt>
    <dgm:pt modelId="{F9E20CA5-56F2-417C-BB4F-873989AC4A5F}" type="parTrans" cxnId="{EF7E16EF-CCA3-4EB7-9336-89BF28F94467}">
      <dgm:prSet/>
      <dgm:spPr/>
      <dgm:t>
        <a:bodyPr/>
        <a:lstStyle/>
        <a:p>
          <a:endParaRPr lang="pt-BR"/>
        </a:p>
      </dgm:t>
    </dgm:pt>
    <dgm:pt modelId="{A730D6A4-480A-4447-A479-7D59EB61FF6E}" type="sibTrans" cxnId="{EF7E16EF-CCA3-4EB7-9336-89BF28F94467}">
      <dgm:prSet/>
      <dgm:spPr/>
      <dgm:t>
        <a:bodyPr/>
        <a:lstStyle/>
        <a:p>
          <a:endParaRPr lang="pt-BR"/>
        </a:p>
      </dgm:t>
    </dgm:pt>
    <dgm:pt modelId="{18FB30DC-C06E-431F-8304-59296272DFDA}">
      <dgm:prSet phldrT="[Texto]"/>
      <dgm:spPr/>
      <dgm:t>
        <a:bodyPr/>
        <a:lstStyle/>
        <a:p>
          <a:r>
            <a:rPr lang="pt-BR" dirty="0"/>
            <a:t>ATOM</a:t>
          </a:r>
        </a:p>
      </dgm:t>
    </dgm:pt>
    <dgm:pt modelId="{9D861DA4-8C10-4F60-8C1C-977C4E92686B}" type="parTrans" cxnId="{76920878-EBBD-46F1-9D68-19C056CFE2E4}">
      <dgm:prSet/>
      <dgm:spPr/>
      <dgm:t>
        <a:bodyPr/>
        <a:lstStyle/>
        <a:p>
          <a:endParaRPr lang="pt-BR"/>
        </a:p>
      </dgm:t>
    </dgm:pt>
    <dgm:pt modelId="{7722F455-CDAA-460D-8976-85A2CE1B6908}" type="sibTrans" cxnId="{76920878-EBBD-46F1-9D68-19C056CFE2E4}">
      <dgm:prSet/>
      <dgm:spPr/>
      <dgm:t>
        <a:bodyPr/>
        <a:lstStyle/>
        <a:p>
          <a:endParaRPr lang="pt-BR"/>
        </a:p>
      </dgm:t>
    </dgm:pt>
    <dgm:pt modelId="{4253CBE7-C593-4531-AEE5-61C7F5BFEB23}">
      <dgm:prSet phldrT="[Texto]"/>
      <dgm:spPr/>
      <dgm:t>
        <a:bodyPr/>
        <a:lstStyle/>
        <a:p>
          <a:r>
            <a:rPr lang="pt-BR" dirty="0"/>
            <a:t>VIM</a:t>
          </a:r>
        </a:p>
      </dgm:t>
    </dgm:pt>
    <dgm:pt modelId="{0F3AB035-2D73-442C-85A1-DC4F1382D813}" type="parTrans" cxnId="{DB1F956B-EBCD-4FCC-BE2F-869A71436DD0}">
      <dgm:prSet/>
      <dgm:spPr/>
      <dgm:t>
        <a:bodyPr/>
        <a:lstStyle/>
        <a:p>
          <a:endParaRPr lang="pt-BR"/>
        </a:p>
      </dgm:t>
    </dgm:pt>
    <dgm:pt modelId="{230DFEBA-67D2-4927-959D-AEB8D3DE659D}" type="sibTrans" cxnId="{DB1F956B-EBCD-4FCC-BE2F-869A71436DD0}">
      <dgm:prSet/>
      <dgm:spPr/>
      <dgm:t>
        <a:bodyPr/>
        <a:lstStyle/>
        <a:p>
          <a:endParaRPr lang="pt-BR"/>
        </a:p>
      </dgm:t>
    </dgm:pt>
    <dgm:pt modelId="{A0E58501-0323-4D3A-ABA6-4FCEA4F35BCE}">
      <dgm:prSet phldrT="[Texto]"/>
      <dgm:spPr/>
      <dgm:t>
        <a:bodyPr/>
        <a:lstStyle/>
        <a:p>
          <a:r>
            <a:rPr lang="pt-BR" dirty="0"/>
            <a:t>CODEANYWHERE</a:t>
          </a:r>
        </a:p>
      </dgm:t>
    </dgm:pt>
    <dgm:pt modelId="{6E9B50B6-B731-4EC5-8DE3-00E181FE8152}" type="parTrans" cxnId="{62E0B757-1237-4CC2-A16C-CCE3F9372FD8}">
      <dgm:prSet/>
      <dgm:spPr/>
      <dgm:t>
        <a:bodyPr/>
        <a:lstStyle/>
        <a:p>
          <a:endParaRPr lang="pt-BR"/>
        </a:p>
      </dgm:t>
    </dgm:pt>
    <dgm:pt modelId="{D6595CE6-5CE1-457A-A077-FB348DB2D017}" type="sibTrans" cxnId="{62E0B757-1237-4CC2-A16C-CCE3F9372FD8}">
      <dgm:prSet/>
      <dgm:spPr/>
      <dgm:t>
        <a:bodyPr/>
        <a:lstStyle/>
        <a:p>
          <a:endParaRPr lang="pt-BR"/>
        </a:p>
      </dgm:t>
    </dgm:pt>
    <dgm:pt modelId="{CAC252CA-1765-4C0F-B62B-751338F0DD59}">
      <dgm:prSet phldrT="[Texto]"/>
      <dgm:spPr/>
      <dgm:t>
        <a:bodyPr/>
        <a:lstStyle/>
        <a:p>
          <a:r>
            <a:rPr lang="pt-BR" dirty="0"/>
            <a:t>BRACKETS</a:t>
          </a:r>
        </a:p>
      </dgm:t>
    </dgm:pt>
    <dgm:pt modelId="{AA058668-FEEA-474C-B8DD-DC04CFAE5D5B}" type="parTrans" cxnId="{C04DFA67-8EC0-4179-AFE7-2D9D3E67ADA8}">
      <dgm:prSet/>
      <dgm:spPr/>
      <dgm:t>
        <a:bodyPr/>
        <a:lstStyle/>
        <a:p>
          <a:endParaRPr lang="pt-BR"/>
        </a:p>
      </dgm:t>
    </dgm:pt>
    <dgm:pt modelId="{4287C39F-AA09-4233-A396-9BCF5663C050}" type="sibTrans" cxnId="{C04DFA67-8EC0-4179-AFE7-2D9D3E67ADA8}">
      <dgm:prSet/>
      <dgm:spPr/>
      <dgm:t>
        <a:bodyPr/>
        <a:lstStyle/>
        <a:p>
          <a:endParaRPr lang="pt-BR"/>
        </a:p>
      </dgm:t>
    </dgm:pt>
    <dgm:pt modelId="{ED4F04ED-2DEE-4547-AF84-BA0349D30EFA}">
      <dgm:prSet phldrT="[Texto]"/>
      <dgm:spPr/>
      <dgm:t>
        <a:bodyPr/>
        <a:lstStyle/>
        <a:p>
          <a:r>
            <a:rPr lang="pt-BR" dirty="0"/>
            <a:t>SUBLIME TEXT</a:t>
          </a:r>
        </a:p>
      </dgm:t>
    </dgm:pt>
    <dgm:pt modelId="{2E9B8393-0998-48EE-B189-F1F71EF7A7FA}" type="parTrans" cxnId="{0704AC8D-1670-4767-9D16-423E358D33CE}">
      <dgm:prSet/>
      <dgm:spPr/>
      <dgm:t>
        <a:bodyPr/>
        <a:lstStyle/>
        <a:p>
          <a:endParaRPr lang="pt-BR"/>
        </a:p>
      </dgm:t>
    </dgm:pt>
    <dgm:pt modelId="{AF56DD22-ADC6-4A0D-BF74-F1505FCDBE96}" type="sibTrans" cxnId="{0704AC8D-1670-4767-9D16-423E358D33CE}">
      <dgm:prSet/>
      <dgm:spPr/>
      <dgm:t>
        <a:bodyPr/>
        <a:lstStyle/>
        <a:p>
          <a:endParaRPr lang="pt-BR"/>
        </a:p>
      </dgm:t>
    </dgm:pt>
    <dgm:pt modelId="{227F6212-4C8D-4620-A86B-CC70596E7273}">
      <dgm:prSet phldrT="[Texto]"/>
      <dgm:spPr/>
      <dgm:t>
        <a:bodyPr/>
        <a:lstStyle/>
        <a:p>
          <a:r>
            <a:rPr lang="pt-BR" dirty="0"/>
            <a:t>GITPOD</a:t>
          </a:r>
        </a:p>
      </dgm:t>
    </dgm:pt>
    <dgm:pt modelId="{B38E870B-B0AA-48E8-B762-E252C743C35F}" type="parTrans" cxnId="{C2F9A2D9-2A0E-4961-8400-7BD70610B738}">
      <dgm:prSet/>
      <dgm:spPr/>
      <dgm:t>
        <a:bodyPr/>
        <a:lstStyle/>
        <a:p>
          <a:endParaRPr lang="pt-BR"/>
        </a:p>
      </dgm:t>
    </dgm:pt>
    <dgm:pt modelId="{ADA5D0A3-884C-44BA-9C16-7E4F9929F3E2}" type="sibTrans" cxnId="{C2F9A2D9-2A0E-4961-8400-7BD70610B738}">
      <dgm:prSet/>
      <dgm:spPr/>
      <dgm:t>
        <a:bodyPr/>
        <a:lstStyle/>
        <a:p>
          <a:endParaRPr lang="pt-BR"/>
        </a:p>
      </dgm:t>
    </dgm:pt>
    <dgm:pt modelId="{5856DE00-09E6-492C-BE2F-582B93345001}">
      <dgm:prSet phldrT="[Texto]"/>
      <dgm:spPr/>
      <dgm:t>
        <a:bodyPr/>
        <a:lstStyle/>
        <a:p>
          <a:r>
            <a:rPr lang="pt-BR" dirty="0"/>
            <a:t>NOTEPAD ++</a:t>
          </a:r>
        </a:p>
      </dgm:t>
    </dgm:pt>
    <dgm:pt modelId="{B7E9E637-1D3F-4D9C-BE30-3BA7670DAAFB}" type="parTrans" cxnId="{C3814FAF-9402-40D5-83FA-68F31DE1DE38}">
      <dgm:prSet/>
      <dgm:spPr/>
      <dgm:t>
        <a:bodyPr/>
        <a:lstStyle/>
        <a:p>
          <a:endParaRPr lang="pt-BR"/>
        </a:p>
      </dgm:t>
    </dgm:pt>
    <dgm:pt modelId="{1FE3B4D3-11C1-4957-8C12-F0750AD7F22C}" type="sibTrans" cxnId="{C3814FAF-9402-40D5-83FA-68F31DE1DE38}">
      <dgm:prSet/>
      <dgm:spPr/>
      <dgm:t>
        <a:bodyPr/>
        <a:lstStyle/>
        <a:p>
          <a:endParaRPr lang="pt-BR"/>
        </a:p>
      </dgm:t>
    </dgm:pt>
    <dgm:pt modelId="{A7633159-D1D1-40FF-9EE8-902D39CE180A}" type="pres">
      <dgm:prSet presAssocID="{D9AF02B4-4E86-4E59-8019-E79A95AC313C}" presName="diagram" presStyleCnt="0">
        <dgm:presLayoutVars>
          <dgm:dir/>
          <dgm:resizeHandles val="exact"/>
        </dgm:presLayoutVars>
      </dgm:prSet>
      <dgm:spPr/>
    </dgm:pt>
    <dgm:pt modelId="{D40C1156-31D6-4293-864D-69AC9D0E44D6}" type="pres">
      <dgm:prSet presAssocID="{40917E60-1F2D-4A9D-BDD0-64CA5A3B10BF}" presName="node" presStyleLbl="node1" presStyleIdx="0" presStyleCnt="8">
        <dgm:presLayoutVars>
          <dgm:bulletEnabled val="1"/>
        </dgm:presLayoutVars>
      </dgm:prSet>
      <dgm:spPr/>
    </dgm:pt>
    <dgm:pt modelId="{8CD023E1-53DE-4D6F-A76B-A1A52BC99C81}" type="pres">
      <dgm:prSet presAssocID="{A730D6A4-480A-4447-A479-7D59EB61FF6E}" presName="sibTrans" presStyleCnt="0"/>
      <dgm:spPr/>
    </dgm:pt>
    <dgm:pt modelId="{78847991-B9FE-445C-880F-BB9CC2A96ADC}" type="pres">
      <dgm:prSet presAssocID="{18FB30DC-C06E-431F-8304-59296272DFDA}" presName="node" presStyleLbl="node1" presStyleIdx="1" presStyleCnt="8">
        <dgm:presLayoutVars>
          <dgm:bulletEnabled val="1"/>
        </dgm:presLayoutVars>
      </dgm:prSet>
      <dgm:spPr/>
    </dgm:pt>
    <dgm:pt modelId="{3E0F27D4-CF8F-42AD-B147-7AB4D1793D46}" type="pres">
      <dgm:prSet presAssocID="{7722F455-CDAA-460D-8976-85A2CE1B6908}" presName="sibTrans" presStyleCnt="0"/>
      <dgm:spPr/>
    </dgm:pt>
    <dgm:pt modelId="{EFD74166-191F-4F5C-AFC5-6EEB26AC6FDD}" type="pres">
      <dgm:prSet presAssocID="{4253CBE7-C593-4531-AEE5-61C7F5BFEB23}" presName="node" presStyleLbl="node1" presStyleIdx="2" presStyleCnt="8">
        <dgm:presLayoutVars>
          <dgm:bulletEnabled val="1"/>
        </dgm:presLayoutVars>
      </dgm:prSet>
      <dgm:spPr/>
    </dgm:pt>
    <dgm:pt modelId="{2CFD3E6E-37E3-4DAC-BB73-DDED892CE68E}" type="pres">
      <dgm:prSet presAssocID="{230DFEBA-67D2-4927-959D-AEB8D3DE659D}" presName="sibTrans" presStyleCnt="0"/>
      <dgm:spPr/>
    </dgm:pt>
    <dgm:pt modelId="{70EB8EEE-5B7E-4738-B57E-769FB2624474}" type="pres">
      <dgm:prSet presAssocID="{A0E58501-0323-4D3A-ABA6-4FCEA4F35BCE}" presName="node" presStyleLbl="node1" presStyleIdx="3" presStyleCnt="8">
        <dgm:presLayoutVars>
          <dgm:bulletEnabled val="1"/>
        </dgm:presLayoutVars>
      </dgm:prSet>
      <dgm:spPr/>
    </dgm:pt>
    <dgm:pt modelId="{7EFA0E5E-C235-4038-B9C0-4AEA2DC8484F}" type="pres">
      <dgm:prSet presAssocID="{D6595CE6-5CE1-457A-A077-FB348DB2D017}" presName="sibTrans" presStyleCnt="0"/>
      <dgm:spPr/>
    </dgm:pt>
    <dgm:pt modelId="{B04F8309-0AC2-4490-B4F4-01F017796998}" type="pres">
      <dgm:prSet presAssocID="{CAC252CA-1765-4C0F-B62B-751338F0DD59}" presName="node" presStyleLbl="node1" presStyleIdx="4" presStyleCnt="8">
        <dgm:presLayoutVars>
          <dgm:bulletEnabled val="1"/>
        </dgm:presLayoutVars>
      </dgm:prSet>
      <dgm:spPr/>
    </dgm:pt>
    <dgm:pt modelId="{254D72C9-11B0-453F-96F5-87434CDF1246}" type="pres">
      <dgm:prSet presAssocID="{4287C39F-AA09-4233-A396-9BCF5663C050}" presName="sibTrans" presStyleCnt="0"/>
      <dgm:spPr/>
    </dgm:pt>
    <dgm:pt modelId="{A3B5FD7C-905F-4C58-B068-B1F7325FADAC}" type="pres">
      <dgm:prSet presAssocID="{ED4F04ED-2DEE-4547-AF84-BA0349D30EFA}" presName="node" presStyleLbl="node1" presStyleIdx="5" presStyleCnt="8">
        <dgm:presLayoutVars>
          <dgm:bulletEnabled val="1"/>
        </dgm:presLayoutVars>
      </dgm:prSet>
      <dgm:spPr/>
    </dgm:pt>
    <dgm:pt modelId="{6FCDD02E-83B7-4807-992A-427D6179071B}" type="pres">
      <dgm:prSet presAssocID="{AF56DD22-ADC6-4A0D-BF74-F1505FCDBE96}" presName="sibTrans" presStyleCnt="0"/>
      <dgm:spPr/>
    </dgm:pt>
    <dgm:pt modelId="{7C8AF39A-75E6-48BA-BD46-D32DA9D75000}" type="pres">
      <dgm:prSet presAssocID="{227F6212-4C8D-4620-A86B-CC70596E7273}" presName="node" presStyleLbl="node1" presStyleIdx="6" presStyleCnt="8">
        <dgm:presLayoutVars>
          <dgm:bulletEnabled val="1"/>
        </dgm:presLayoutVars>
      </dgm:prSet>
      <dgm:spPr/>
    </dgm:pt>
    <dgm:pt modelId="{1AA40CA7-C77A-4B25-BC0A-E139EA32BFA3}" type="pres">
      <dgm:prSet presAssocID="{ADA5D0A3-884C-44BA-9C16-7E4F9929F3E2}" presName="sibTrans" presStyleCnt="0"/>
      <dgm:spPr/>
    </dgm:pt>
    <dgm:pt modelId="{96790401-2CCE-4855-82C4-8A7FF2C1A51A}" type="pres">
      <dgm:prSet presAssocID="{5856DE00-09E6-492C-BE2F-582B93345001}" presName="node" presStyleLbl="node1" presStyleIdx="7" presStyleCnt="8">
        <dgm:presLayoutVars>
          <dgm:bulletEnabled val="1"/>
        </dgm:presLayoutVars>
      </dgm:prSet>
      <dgm:spPr/>
    </dgm:pt>
  </dgm:ptLst>
  <dgm:cxnLst>
    <dgm:cxn modelId="{D4A3C513-18E9-40B4-827E-08F15A7D9549}" type="presOf" srcId="{D9AF02B4-4E86-4E59-8019-E79A95AC313C}" destId="{A7633159-D1D1-40FF-9EE8-902D39CE180A}" srcOrd="0" destOrd="0" presId="urn:microsoft.com/office/officeart/2005/8/layout/default"/>
    <dgm:cxn modelId="{B951AE23-D460-40A9-924E-242B4F1A0640}" type="presOf" srcId="{5856DE00-09E6-492C-BE2F-582B93345001}" destId="{96790401-2CCE-4855-82C4-8A7FF2C1A51A}" srcOrd="0" destOrd="0" presId="urn:microsoft.com/office/officeart/2005/8/layout/default"/>
    <dgm:cxn modelId="{96C2993D-F09B-42E9-A684-7C80AC08B30A}" type="presOf" srcId="{40917E60-1F2D-4A9D-BDD0-64CA5A3B10BF}" destId="{D40C1156-31D6-4293-864D-69AC9D0E44D6}" srcOrd="0" destOrd="0" presId="urn:microsoft.com/office/officeart/2005/8/layout/default"/>
    <dgm:cxn modelId="{D4FF4041-F305-4686-81FB-CA624E362559}" type="presOf" srcId="{CAC252CA-1765-4C0F-B62B-751338F0DD59}" destId="{B04F8309-0AC2-4490-B4F4-01F017796998}" srcOrd="0" destOrd="0" presId="urn:microsoft.com/office/officeart/2005/8/layout/default"/>
    <dgm:cxn modelId="{37254163-4ED0-4B99-90DA-5F1DB731A4EB}" type="presOf" srcId="{ED4F04ED-2DEE-4547-AF84-BA0349D30EFA}" destId="{A3B5FD7C-905F-4C58-B068-B1F7325FADAC}" srcOrd="0" destOrd="0" presId="urn:microsoft.com/office/officeart/2005/8/layout/default"/>
    <dgm:cxn modelId="{C04DFA67-8EC0-4179-AFE7-2D9D3E67ADA8}" srcId="{D9AF02B4-4E86-4E59-8019-E79A95AC313C}" destId="{CAC252CA-1765-4C0F-B62B-751338F0DD59}" srcOrd="4" destOrd="0" parTransId="{AA058668-FEEA-474C-B8DD-DC04CFAE5D5B}" sibTransId="{4287C39F-AA09-4233-A396-9BCF5663C050}"/>
    <dgm:cxn modelId="{DB1F956B-EBCD-4FCC-BE2F-869A71436DD0}" srcId="{D9AF02B4-4E86-4E59-8019-E79A95AC313C}" destId="{4253CBE7-C593-4531-AEE5-61C7F5BFEB23}" srcOrd="2" destOrd="0" parTransId="{0F3AB035-2D73-442C-85A1-DC4F1382D813}" sibTransId="{230DFEBA-67D2-4927-959D-AEB8D3DE659D}"/>
    <dgm:cxn modelId="{62E0B757-1237-4CC2-A16C-CCE3F9372FD8}" srcId="{D9AF02B4-4E86-4E59-8019-E79A95AC313C}" destId="{A0E58501-0323-4D3A-ABA6-4FCEA4F35BCE}" srcOrd="3" destOrd="0" parTransId="{6E9B50B6-B731-4EC5-8DE3-00E181FE8152}" sibTransId="{D6595CE6-5CE1-457A-A077-FB348DB2D017}"/>
    <dgm:cxn modelId="{76920878-EBBD-46F1-9D68-19C056CFE2E4}" srcId="{D9AF02B4-4E86-4E59-8019-E79A95AC313C}" destId="{18FB30DC-C06E-431F-8304-59296272DFDA}" srcOrd="1" destOrd="0" parTransId="{9D861DA4-8C10-4F60-8C1C-977C4E92686B}" sibTransId="{7722F455-CDAA-460D-8976-85A2CE1B6908}"/>
    <dgm:cxn modelId="{0704AC8D-1670-4767-9D16-423E358D33CE}" srcId="{D9AF02B4-4E86-4E59-8019-E79A95AC313C}" destId="{ED4F04ED-2DEE-4547-AF84-BA0349D30EFA}" srcOrd="5" destOrd="0" parTransId="{2E9B8393-0998-48EE-B189-F1F71EF7A7FA}" sibTransId="{AF56DD22-ADC6-4A0D-BF74-F1505FCDBE96}"/>
    <dgm:cxn modelId="{FE904F97-D251-429E-8903-6A61EE1858EF}" type="presOf" srcId="{18FB30DC-C06E-431F-8304-59296272DFDA}" destId="{78847991-B9FE-445C-880F-BB9CC2A96ADC}" srcOrd="0" destOrd="0" presId="urn:microsoft.com/office/officeart/2005/8/layout/default"/>
    <dgm:cxn modelId="{C3814FAF-9402-40D5-83FA-68F31DE1DE38}" srcId="{D9AF02B4-4E86-4E59-8019-E79A95AC313C}" destId="{5856DE00-09E6-492C-BE2F-582B93345001}" srcOrd="7" destOrd="0" parTransId="{B7E9E637-1D3F-4D9C-BE30-3BA7670DAAFB}" sibTransId="{1FE3B4D3-11C1-4957-8C12-F0750AD7F22C}"/>
    <dgm:cxn modelId="{36E5B9B4-E196-499E-93E0-642349DCFCAC}" type="presOf" srcId="{227F6212-4C8D-4620-A86B-CC70596E7273}" destId="{7C8AF39A-75E6-48BA-BD46-D32DA9D75000}" srcOrd="0" destOrd="0" presId="urn:microsoft.com/office/officeart/2005/8/layout/default"/>
    <dgm:cxn modelId="{2AFDEAB4-264C-429F-92E0-3D50D285FE5E}" type="presOf" srcId="{4253CBE7-C593-4531-AEE5-61C7F5BFEB23}" destId="{EFD74166-191F-4F5C-AFC5-6EEB26AC6FDD}" srcOrd="0" destOrd="0" presId="urn:microsoft.com/office/officeart/2005/8/layout/default"/>
    <dgm:cxn modelId="{345212C9-C7F1-471F-BF73-6A48A1E38C9D}" type="presOf" srcId="{A0E58501-0323-4D3A-ABA6-4FCEA4F35BCE}" destId="{70EB8EEE-5B7E-4738-B57E-769FB2624474}" srcOrd="0" destOrd="0" presId="urn:microsoft.com/office/officeart/2005/8/layout/default"/>
    <dgm:cxn modelId="{C2F9A2D9-2A0E-4961-8400-7BD70610B738}" srcId="{D9AF02B4-4E86-4E59-8019-E79A95AC313C}" destId="{227F6212-4C8D-4620-A86B-CC70596E7273}" srcOrd="6" destOrd="0" parTransId="{B38E870B-B0AA-48E8-B762-E252C743C35F}" sibTransId="{ADA5D0A3-884C-44BA-9C16-7E4F9929F3E2}"/>
    <dgm:cxn modelId="{EF7E16EF-CCA3-4EB7-9336-89BF28F94467}" srcId="{D9AF02B4-4E86-4E59-8019-E79A95AC313C}" destId="{40917E60-1F2D-4A9D-BDD0-64CA5A3B10BF}" srcOrd="0" destOrd="0" parTransId="{F9E20CA5-56F2-417C-BB4F-873989AC4A5F}" sibTransId="{A730D6A4-480A-4447-A479-7D59EB61FF6E}"/>
    <dgm:cxn modelId="{5868D636-16C0-4A17-8954-21C3AB08EEF4}" type="presParOf" srcId="{A7633159-D1D1-40FF-9EE8-902D39CE180A}" destId="{D40C1156-31D6-4293-864D-69AC9D0E44D6}" srcOrd="0" destOrd="0" presId="urn:microsoft.com/office/officeart/2005/8/layout/default"/>
    <dgm:cxn modelId="{BE4BAC01-675B-4E1E-B097-2CE782D2D230}" type="presParOf" srcId="{A7633159-D1D1-40FF-9EE8-902D39CE180A}" destId="{8CD023E1-53DE-4D6F-A76B-A1A52BC99C81}" srcOrd="1" destOrd="0" presId="urn:microsoft.com/office/officeart/2005/8/layout/default"/>
    <dgm:cxn modelId="{A300B6C1-7A71-4016-9743-D8F387CC2F10}" type="presParOf" srcId="{A7633159-D1D1-40FF-9EE8-902D39CE180A}" destId="{78847991-B9FE-445C-880F-BB9CC2A96ADC}" srcOrd="2" destOrd="0" presId="urn:microsoft.com/office/officeart/2005/8/layout/default"/>
    <dgm:cxn modelId="{0BCCD457-2DD4-43A8-B0C7-46F1DDDD1D09}" type="presParOf" srcId="{A7633159-D1D1-40FF-9EE8-902D39CE180A}" destId="{3E0F27D4-CF8F-42AD-B147-7AB4D1793D46}" srcOrd="3" destOrd="0" presId="urn:microsoft.com/office/officeart/2005/8/layout/default"/>
    <dgm:cxn modelId="{0601DD6A-9CFE-4032-AAD3-65581B802C1A}" type="presParOf" srcId="{A7633159-D1D1-40FF-9EE8-902D39CE180A}" destId="{EFD74166-191F-4F5C-AFC5-6EEB26AC6FDD}" srcOrd="4" destOrd="0" presId="urn:microsoft.com/office/officeart/2005/8/layout/default"/>
    <dgm:cxn modelId="{01F59011-30B7-490B-92CE-9C5AE3D6BD9F}" type="presParOf" srcId="{A7633159-D1D1-40FF-9EE8-902D39CE180A}" destId="{2CFD3E6E-37E3-4DAC-BB73-DDED892CE68E}" srcOrd="5" destOrd="0" presId="urn:microsoft.com/office/officeart/2005/8/layout/default"/>
    <dgm:cxn modelId="{C71601F7-18E7-45A8-A87C-E4017AC50228}" type="presParOf" srcId="{A7633159-D1D1-40FF-9EE8-902D39CE180A}" destId="{70EB8EEE-5B7E-4738-B57E-769FB2624474}" srcOrd="6" destOrd="0" presId="urn:microsoft.com/office/officeart/2005/8/layout/default"/>
    <dgm:cxn modelId="{D24024E8-12E5-48EF-A3C5-8FD22A9F85AD}" type="presParOf" srcId="{A7633159-D1D1-40FF-9EE8-902D39CE180A}" destId="{7EFA0E5E-C235-4038-B9C0-4AEA2DC8484F}" srcOrd="7" destOrd="0" presId="urn:microsoft.com/office/officeart/2005/8/layout/default"/>
    <dgm:cxn modelId="{6D24721D-C2E1-447A-BF1A-B6F16A39A4F0}" type="presParOf" srcId="{A7633159-D1D1-40FF-9EE8-902D39CE180A}" destId="{B04F8309-0AC2-4490-B4F4-01F017796998}" srcOrd="8" destOrd="0" presId="urn:microsoft.com/office/officeart/2005/8/layout/default"/>
    <dgm:cxn modelId="{149657F1-034C-454C-8D75-1E1AEABC969A}" type="presParOf" srcId="{A7633159-D1D1-40FF-9EE8-902D39CE180A}" destId="{254D72C9-11B0-453F-96F5-87434CDF1246}" srcOrd="9" destOrd="0" presId="urn:microsoft.com/office/officeart/2005/8/layout/default"/>
    <dgm:cxn modelId="{549CFD30-EC1C-4EC6-BE19-093DB128912E}" type="presParOf" srcId="{A7633159-D1D1-40FF-9EE8-902D39CE180A}" destId="{A3B5FD7C-905F-4C58-B068-B1F7325FADAC}" srcOrd="10" destOrd="0" presId="urn:microsoft.com/office/officeart/2005/8/layout/default"/>
    <dgm:cxn modelId="{8F3A5F09-95FD-48AF-9F65-ED6B56CC51E7}" type="presParOf" srcId="{A7633159-D1D1-40FF-9EE8-902D39CE180A}" destId="{6FCDD02E-83B7-4807-992A-427D6179071B}" srcOrd="11" destOrd="0" presId="urn:microsoft.com/office/officeart/2005/8/layout/default"/>
    <dgm:cxn modelId="{383283CB-C209-4D56-A96B-57D60623A598}" type="presParOf" srcId="{A7633159-D1D1-40FF-9EE8-902D39CE180A}" destId="{7C8AF39A-75E6-48BA-BD46-D32DA9D75000}" srcOrd="12" destOrd="0" presId="urn:microsoft.com/office/officeart/2005/8/layout/default"/>
    <dgm:cxn modelId="{D2764776-6D29-49BE-878F-7B1E9B737550}" type="presParOf" srcId="{A7633159-D1D1-40FF-9EE8-902D39CE180A}" destId="{1AA40CA7-C77A-4B25-BC0A-E139EA32BFA3}" srcOrd="13" destOrd="0" presId="urn:microsoft.com/office/officeart/2005/8/layout/default"/>
    <dgm:cxn modelId="{CC182889-BC63-4309-BA83-DE806B49CB0C}" type="presParOf" srcId="{A7633159-D1D1-40FF-9EE8-902D39CE180A}" destId="{96790401-2CCE-4855-82C4-8A7FF2C1A51A}" srcOrd="1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633C1F3B-1656-43BF-A155-768072B89202}" type="doc">
      <dgm:prSet loTypeId="urn:microsoft.com/office/officeart/2005/8/layout/default" loCatId="list" qsTypeId="urn:microsoft.com/office/officeart/2005/8/quickstyle/3d2#28" qsCatId="3D" csTypeId="urn:microsoft.com/office/officeart/2005/8/colors/accent1_1" csCatId="accent1" phldr="1"/>
      <dgm:spPr/>
      <dgm:t>
        <a:bodyPr/>
        <a:lstStyle/>
        <a:p>
          <a:endParaRPr lang="pt-BR"/>
        </a:p>
      </dgm:t>
    </dgm:pt>
    <dgm:pt modelId="{522A3C32-2630-4AB2-839C-DB891976E361}">
      <dgm:prSet phldrT="[Texto]"/>
      <dgm:spPr/>
      <dgm:t>
        <a:bodyPr/>
        <a:lstStyle/>
        <a:p>
          <a:r>
            <a:rPr lang="pt-BR" b="1" spc="-10">
              <a:latin typeface="Trebuchet MS"/>
              <a:cs typeface="Trebuchet MS"/>
            </a:rPr>
            <a:t>INFORMAÇÕES</a:t>
          </a:r>
          <a:r>
            <a:rPr lang="pt-BR" b="1" spc="-5">
              <a:latin typeface="Trebuchet MS"/>
              <a:cs typeface="Trebuchet MS"/>
            </a:rPr>
            <a:t> </a:t>
          </a:r>
          <a:r>
            <a:rPr lang="pt-BR" b="1" spc="-15">
              <a:latin typeface="Trebuchet MS"/>
              <a:cs typeface="Trebuchet MS"/>
            </a:rPr>
            <a:t>ADICIONAIS</a:t>
          </a:r>
          <a:r>
            <a:rPr lang="pt-BR" b="1" spc="-10">
              <a:latin typeface="Trebuchet MS"/>
              <a:cs typeface="Trebuchet MS"/>
            </a:rPr>
            <a:t> SOBRE</a:t>
          </a:r>
          <a:r>
            <a:rPr lang="pt-BR" b="1" spc="-5">
              <a:latin typeface="Trebuchet MS"/>
              <a:cs typeface="Trebuchet MS"/>
            </a:rPr>
            <a:t> O</a:t>
          </a:r>
          <a:r>
            <a:rPr lang="pt-BR" b="1">
              <a:latin typeface="Trebuchet MS"/>
              <a:cs typeface="Trebuchet MS"/>
            </a:rPr>
            <a:t> </a:t>
          </a:r>
          <a:r>
            <a:rPr lang="pt-BR" b="1" spc="-10">
              <a:latin typeface="Trebuchet MS"/>
              <a:cs typeface="Trebuchet MS"/>
            </a:rPr>
            <a:t>CONTEÚDO</a:t>
          </a:r>
          <a:r>
            <a:rPr lang="pt-BR" b="1" spc="-5">
              <a:latin typeface="Trebuchet MS"/>
              <a:cs typeface="Trebuchet MS"/>
            </a:rPr>
            <a:t> DE</a:t>
          </a:r>
          <a:r>
            <a:rPr lang="pt-BR" b="1">
              <a:latin typeface="Trebuchet MS"/>
              <a:cs typeface="Trebuchet MS"/>
            </a:rPr>
            <a:t> </a:t>
          </a:r>
          <a:r>
            <a:rPr lang="pt-BR" b="1" spc="-5">
              <a:latin typeface="Trebuchet MS"/>
              <a:cs typeface="Trebuchet MS"/>
            </a:rPr>
            <a:t>UM </a:t>
          </a:r>
          <a:r>
            <a:rPr lang="pt-BR" b="1">
              <a:latin typeface="Trebuchet MS"/>
              <a:cs typeface="Trebuchet MS"/>
            </a:rPr>
            <a:t> </a:t>
          </a:r>
          <a:r>
            <a:rPr lang="pt-BR" b="1" spc="-10">
              <a:latin typeface="Trebuchet MS"/>
              <a:cs typeface="Trebuchet MS"/>
            </a:rPr>
            <a:t>ELEMENTO. </a:t>
          </a:r>
          <a:endParaRPr lang="pt-BR" b="1" dirty="0"/>
        </a:p>
      </dgm:t>
    </dgm:pt>
    <dgm:pt modelId="{A0241561-6EE8-4DF1-8D50-B930FDF0F043}" type="parTrans" cxnId="{647E389E-50A1-4D80-80E7-9064882C359B}">
      <dgm:prSet/>
      <dgm:spPr/>
      <dgm:t>
        <a:bodyPr/>
        <a:lstStyle/>
        <a:p>
          <a:endParaRPr lang="pt-BR"/>
        </a:p>
      </dgm:t>
    </dgm:pt>
    <dgm:pt modelId="{01D4D6B1-679A-491B-87B5-FA17A9DB9D91}" type="sibTrans" cxnId="{647E389E-50A1-4D80-80E7-9064882C359B}">
      <dgm:prSet/>
      <dgm:spPr/>
      <dgm:t>
        <a:bodyPr/>
        <a:lstStyle/>
        <a:p>
          <a:endParaRPr lang="pt-BR"/>
        </a:p>
      </dgm:t>
    </dgm:pt>
    <dgm:pt modelId="{41C1E163-D003-4747-8909-5CCB54FA2F56}">
      <dgm:prSet phldrT="[Texto]"/>
      <dgm:spPr/>
      <dgm:t>
        <a:bodyPr/>
        <a:lstStyle/>
        <a:p>
          <a:r>
            <a:rPr lang="pt-BR" spc="-10" dirty="0">
              <a:latin typeface="Trebuchet MS"/>
              <a:cs typeface="Trebuchet MS"/>
            </a:rPr>
            <a:t>COMPOSTOS </a:t>
          </a:r>
          <a:r>
            <a:rPr lang="pt-BR" spc="-5" dirty="0">
              <a:latin typeface="Trebuchet MS"/>
              <a:cs typeface="Trebuchet MS"/>
            </a:rPr>
            <a:t> DE</a:t>
          </a:r>
          <a:r>
            <a:rPr lang="pt-BR" spc="-15" dirty="0">
              <a:latin typeface="Trebuchet MS"/>
              <a:cs typeface="Trebuchet MS"/>
            </a:rPr>
            <a:t> </a:t>
          </a:r>
          <a:r>
            <a:rPr lang="pt-BR" spc="-10" dirty="0">
              <a:latin typeface="Trebuchet MS"/>
              <a:cs typeface="Trebuchet MS"/>
            </a:rPr>
            <a:t>DUAS</a:t>
          </a:r>
          <a:r>
            <a:rPr lang="pt-BR" spc="-30" dirty="0">
              <a:latin typeface="Trebuchet MS"/>
              <a:cs typeface="Trebuchet MS"/>
            </a:rPr>
            <a:t> </a:t>
          </a:r>
          <a:r>
            <a:rPr lang="pt-BR" spc="-5" dirty="0">
              <a:latin typeface="Trebuchet MS"/>
              <a:cs typeface="Trebuchet MS"/>
            </a:rPr>
            <a:t>PARTES:</a:t>
          </a:r>
          <a:r>
            <a:rPr lang="pt-BR" spc="-25" dirty="0">
              <a:latin typeface="Trebuchet MS"/>
              <a:cs typeface="Trebuchet MS"/>
            </a:rPr>
            <a:t> </a:t>
          </a:r>
          <a:r>
            <a:rPr lang="pt-BR" spc="-5" dirty="0">
              <a:latin typeface="Trebuchet MS"/>
              <a:cs typeface="Trebuchet MS"/>
            </a:rPr>
            <a:t>UM</a:t>
          </a:r>
          <a:r>
            <a:rPr lang="pt-BR" spc="-15" dirty="0">
              <a:latin typeface="Trebuchet MS"/>
              <a:cs typeface="Trebuchet MS"/>
            </a:rPr>
            <a:t> </a:t>
          </a:r>
          <a:r>
            <a:rPr lang="pt-BR" b="1" spc="-10" dirty="0">
              <a:solidFill>
                <a:srgbClr val="FF0000"/>
              </a:solidFill>
              <a:latin typeface="Trebuchet MS"/>
              <a:cs typeface="Trebuchet MS"/>
            </a:rPr>
            <a:t>NOME</a:t>
          </a:r>
          <a:r>
            <a:rPr lang="pt-BR" b="1" spc="-10" dirty="0">
              <a:latin typeface="Trebuchet MS"/>
              <a:cs typeface="Trebuchet MS"/>
            </a:rPr>
            <a:t> </a:t>
          </a:r>
          <a:r>
            <a:rPr lang="pt-BR" spc="-5" dirty="0">
              <a:latin typeface="Trebuchet MS"/>
              <a:cs typeface="Trebuchet MS"/>
            </a:rPr>
            <a:t>E UM</a:t>
          </a:r>
          <a:r>
            <a:rPr lang="pt-BR" spc="15" dirty="0">
              <a:latin typeface="Trebuchet MS"/>
              <a:cs typeface="Trebuchet MS"/>
            </a:rPr>
            <a:t> </a:t>
          </a:r>
          <a:r>
            <a:rPr lang="pt-BR" b="1" spc="-5" dirty="0">
              <a:solidFill>
                <a:srgbClr val="0070C0"/>
              </a:solidFill>
              <a:latin typeface="Trebuchet MS"/>
              <a:cs typeface="Trebuchet MS"/>
            </a:rPr>
            <a:t>VALOR</a:t>
          </a:r>
          <a:r>
            <a:rPr lang="pt-BR" spc="-5" dirty="0">
              <a:latin typeface="Trebuchet MS"/>
              <a:cs typeface="Trebuchet MS"/>
            </a:rPr>
            <a:t>,</a:t>
          </a:r>
          <a:r>
            <a:rPr lang="pt-BR" spc="-10" dirty="0">
              <a:latin typeface="Trebuchet MS"/>
              <a:cs typeface="Trebuchet MS"/>
            </a:rPr>
            <a:t> </a:t>
          </a:r>
          <a:r>
            <a:rPr lang="pt-BR" spc="-5" dirty="0">
              <a:latin typeface="Trebuchet MS"/>
              <a:cs typeface="Trebuchet MS"/>
            </a:rPr>
            <a:t>SEPARADOS</a:t>
          </a:r>
          <a:r>
            <a:rPr lang="pt-BR" spc="-70" dirty="0">
              <a:latin typeface="Trebuchet MS"/>
              <a:cs typeface="Trebuchet MS"/>
            </a:rPr>
            <a:t> </a:t>
          </a:r>
          <a:r>
            <a:rPr lang="pt-BR" spc="-10" dirty="0">
              <a:latin typeface="Trebuchet MS"/>
              <a:cs typeface="Trebuchet MS"/>
            </a:rPr>
            <a:t>POR</a:t>
          </a:r>
          <a:r>
            <a:rPr lang="pt-BR" spc="-15" dirty="0">
              <a:latin typeface="Trebuchet MS"/>
              <a:cs typeface="Trebuchet MS"/>
            </a:rPr>
            <a:t> </a:t>
          </a:r>
          <a:r>
            <a:rPr lang="pt-BR" spc="-5" dirty="0">
              <a:latin typeface="Trebuchet MS"/>
              <a:cs typeface="Trebuchet MS"/>
            </a:rPr>
            <a:t>UM</a:t>
          </a:r>
          <a:r>
            <a:rPr lang="pt-BR" spc="-15" dirty="0">
              <a:latin typeface="Trebuchet MS"/>
              <a:cs typeface="Trebuchet MS"/>
            </a:rPr>
            <a:t> </a:t>
          </a:r>
          <a:r>
            <a:rPr lang="pt-BR" spc="-5" dirty="0">
              <a:latin typeface="Trebuchet MS"/>
              <a:cs typeface="Trebuchet MS"/>
            </a:rPr>
            <a:t>SINAL</a:t>
          </a:r>
          <a:r>
            <a:rPr lang="pt-BR" spc="-45" dirty="0">
              <a:latin typeface="Trebuchet MS"/>
              <a:cs typeface="Trebuchet MS"/>
            </a:rPr>
            <a:t> </a:t>
          </a:r>
          <a:r>
            <a:rPr lang="pt-BR" spc="-5" dirty="0">
              <a:latin typeface="Trebuchet MS"/>
              <a:cs typeface="Trebuchet MS"/>
            </a:rPr>
            <a:t>DE</a:t>
          </a:r>
          <a:r>
            <a:rPr lang="pt-BR" spc="-15" dirty="0">
              <a:latin typeface="Trebuchet MS"/>
              <a:cs typeface="Trebuchet MS"/>
            </a:rPr>
            <a:t> </a:t>
          </a:r>
          <a:r>
            <a:rPr lang="pt-BR" spc="-10" dirty="0">
              <a:latin typeface="Trebuchet MS"/>
              <a:cs typeface="Trebuchet MS"/>
            </a:rPr>
            <a:t>IGUAL.</a:t>
          </a:r>
          <a:endParaRPr lang="pt-BR" dirty="0"/>
        </a:p>
      </dgm:t>
    </dgm:pt>
    <dgm:pt modelId="{62B073E5-4440-42CD-98F1-D943C9A56EB3}" type="parTrans" cxnId="{3D698278-750E-49FE-917E-428E6E9FC093}">
      <dgm:prSet/>
      <dgm:spPr/>
      <dgm:t>
        <a:bodyPr/>
        <a:lstStyle/>
        <a:p>
          <a:endParaRPr lang="pt-BR"/>
        </a:p>
      </dgm:t>
    </dgm:pt>
    <dgm:pt modelId="{055635C1-B188-4683-9288-C94A5367626F}" type="sibTrans" cxnId="{3D698278-750E-49FE-917E-428E6E9FC093}">
      <dgm:prSet/>
      <dgm:spPr/>
      <dgm:t>
        <a:bodyPr/>
        <a:lstStyle/>
        <a:p>
          <a:endParaRPr lang="pt-BR"/>
        </a:p>
      </dgm:t>
    </dgm:pt>
    <dgm:pt modelId="{F22D5CC8-5BA9-420A-B9A4-4141B626E8B4}" type="pres">
      <dgm:prSet presAssocID="{633C1F3B-1656-43BF-A155-768072B89202}" presName="diagram" presStyleCnt="0">
        <dgm:presLayoutVars>
          <dgm:dir/>
          <dgm:resizeHandles val="exact"/>
        </dgm:presLayoutVars>
      </dgm:prSet>
      <dgm:spPr/>
    </dgm:pt>
    <dgm:pt modelId="{04D93061-4781-4EEC-9608-A0A52381BD0D}" type="pres">
      <dgm:prSet presAssocID="{522A3C32-2630-4AB2-839C-DB891976E361}" presName="node" presStyleLbl="node1" presStyleIdx="0" presStyleCnt="2">
        <dgm:presLayoutVars>
          <dgm:bulletEnabled val="1"/>
        </dgm:presLayoutVars>
      </dgm:prSet>
      <dgm:spPr/>
    </dgm:pt>
    <dgm:pt modelId="{8FE26D5C-0DB0-4E01-BADF-278FF87B93B4}" type="pres">
      <dgm:prSet presAssocID="{01D4D6B1-679A-491B-87B5-FA17A9DB9D91}" presName="sibTrans" presStyleCnt="0"/>
      <dgm:spPr/>
    </dgm:pt>
    <dgm:pt modelId="{F6487AB1-EAB8-4D8A-82EA-64745018260D}" type="pres">
      <dgm:prSet presAssocID="{41C1E163-D003-4747-8909-5CCB54FA2F56}" presName="node" presStyleLbl="node1" presStyleIdx="1" presStyleCnt="2">
        <dgm:presLayoutVars>
          <dgm:bulletEnabled val="1"/>
        </dgm:presLayoutVars>
      </dgm:prSet>
      <dgm:spPr/>
    </dgm:pt>
  </dgm:ptLst>
  <dgm:cxnLst>
    <dgm:cxn modelId="{7B24AC0E-8F74-4D71-A4EA-4F2D2C502A42}" type="presOf" srcId="{41C1E163-D003-4747-8909-5CCB54FA2F56}" destId="{F6487AB1-EAB8-4D8A-82EA-64745018260D}" srcOrd="0" destOrd="0" presId="urn:microsoft.com/office/officeart/2005/8/layout/default"/>
    <dgm:cxn modelId="{579F8326-32D4-4F8A-A5C4-F1C8028F3277}" type="presOf" srcId="{522A3C32-2630-4AB2-839C-DB891976E361}" destId="{04D93061-4781-4EEC-9608-A0A52381BD0D}" srcOrd="0" destOrd="0" presId="urn:microsoft.com/office/officeart/2005/8/layout/default"/>
    <dgm:cxn modelId="{3D698278-750E-49FE-917E-428E6E9FC093}" srcId="{633C1F3B-1656-43BF-A155-768072B89202}" destId="{41C1E163-D003-4747-8909-5CCB54FA2F56}" srcOrd="1" destOrd="0" parTransId="{62B073E5-4440-42CD-98F1-D943C9A56EB3}" sibTransId="{055635C1-B188-4683-9288-C94A5367626F}"/>
    <dgm:cxn modelId="{647E389E-50A1-4D80-80E7-9064882C359B}" srcId="{633C1F3B-1656-43BF-A155-768072B89202}" destId="{522A3C32-2630-4AB2-839C-DB891976E361}" srcOrd="0" destOrd="0" parTransId="{A0241561-6EE8-4DF1-8D50-B930FDF0F043}" sibTransId="{01D4D6B1-679A-491B-87B5-FA17A9DB9D91}"/>
    <dgm:cxn modelId="{089E09C3-7302-4E26-9CF5-9951549F0E37}" type="presOf" srcId="{633C1F3B-1656-43BF-A155-768072B89202}" destId="{F22D5CC8-5BA9-420A-B9A4-4141B626E8B4}" srcOrd="0" destOrd="0" presId="urn:microsoft.com/office/officeart/2005/8/layout/default"/>
    <dgm:cxn modelId="{F3B553C2-6CF3-4E75-98CF-58626DCB3148}" type="presParOf" srcId="{F22D5CC8-5BA9-420A-B9A4-4141B626E8B4}" destId="{04D93061-4781-4EEC-9608-A0A52381BD0D}" srcOrd="0" destOrd="0" presId="urn:microsoft.com/office/officeart/2005/8/layout/default"/>
    <dgm:cxn modelId="{635BFBC4-AC16-41B7-BB74-43210F72C353}" type="presParOf" srcId="{F22D5CC8-5BA9-420A-B9A4-4141B626E8B4}" destId="{8FE26D5C-0DB0-4E01-BADF-278FF87B93B4}" srcOrd="1" destOrd="0" presId="urn:microsoft.com/office/officeart/2005/8/layout/default"/>
    <dgm:cxn modelId="{791DCF20-BDB9-4528-8BCD-11DFED421406}" type="presParOf" srcId="{F22D5CC8-5BA9-420A-B9A4-4141B626E8B4}" destId="{F6487AB1-EAB8-4D8A-82EA-64745018260D}" srcOrd="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94544DF-3B57-4AEB-8B45-7BF0ECD106D8}" type="doc">
      <dgm:prSet loTypeId="urn:microsoft.com/office/officeart/2005/8/layout/matrix3" loCatId="matrix" qsTypeId="urn:microsoft.com/office/officeart/2005/8/quickstyle/3d2#15" qsCatId="3D" csTypeId="urn:microsoft.com/office/officeart/2005/8/colors/accent2_2" csCatId="accent2" phldr="1"/>
      <dgm:spPr/>
      <dgm:t>
        <a:bodyPr/>
        <a:lstStyle/>
        <a:p>
          <a:endParaRPr lang="pt-BR"/>
        </a:p>
      </dgm:t>
    </dgm:pt>
    <dgm:pt modelId="{D97D67E6-0745-4746-964A-CED4F01A8B34}">
      <dgm:prSet phldrT="[Texto]"/>
      <dgm:spPr/>
      <dgm:t>
        <a:bodyPr/>
        <a:lstStyle/>
        <a:p>
          <a:r>
            <a:rPr lang="pt-BR" b="0" i="0" dirty="0"/>
            <a:t>INTEGRAÇÃO COM SISTEMAS E FERRAMENTAS</a:t>
          </a:r>
          <a:endParaRPr lang="pt-BR" dirty="0"/>
        </a:p>
      </dgm:t>
    </dgm:pt>
    <dgm:pt modelId="{82BD428E-87D2-4894-B804-42E2D1E12530}" type="parTrans" cxnId="{00191F77-3601-4A69-961D-7AF7302D526C}">
      <dgm:prSet/>
      <dgm:spPr/>
      <dgm:t>
        <a:bodyPr/>
        <a:lstStyle/>
        <a:p>
          <a:endParaRPr lang="pt-BR"/>
        </a:p>
      </dgm:t>
    </dgm:pt>
    <dgm:pt modelId="{70B1648C-E679-4413-86E3-F564E788F6E0}" type="sibTrans" cxnId="{00191F77-3601-4A69-961D-7AF7302D526C}">
      <dgm:prSet/>
      <dgm:spPr/>
      <dgm:t>
        <a:bodyPr/>
        <a:lstStyle/>
        <a:p>
          <a:endParaRPr lang="pt-BR"/>
        </a:p>
      </dgm:t>
    </dgm:pt>
    <dgm:pt modelId="{EDAC5327-0F05-4C6E-A08F-96D3B0FB155B}">
      <dgm:prSet phldrT="[Texto]"/>
      <dgm:spPr/>
      <dgm:t>
        <a:bodyPr/>
        <a:lstStyle/>
        <a:p>
          <a:r>
            <a:rPr lang="pt-BR" b="0" i="0" dirty="0"/>
            <a:t>ARMAZENAMENTO DE BANCO DE DADOS</a:t>
          </a:r>
          <a:endParaRPr lang="pt-BR" dirty="0"/>
        </a:p>
      </dgm:t>
    </dgm:pt>
    <dgm:pt modelId="{C639DA60-DFEF-424C-B2D1-1796D9D8DDA3}" type="parTrans" cxnId="{C1F852AE-DA05-420F-97FA-1C37144513FC}">
      <dgm:prSet/>
      <dgm:spPr/>
      <dgm:t>
        <a:bodyPr/>
        <a:lstStyle/>
        <a:p>
          <a:endParaRPr lang="pt-BR"/>
        </a:p>
      </dgm:t>
    </dgm:pt>
    <dgm:pt modelId="{27937998-FE92-4DC0-86EE-CF285735394C}" type="sibTrans" cxnId="{C1F852AE-DA05-420F-97FA-1C37144513FC}">
      <dgm:prSet/>
      <dgm:spPr/>
      <dgm:t>
        <a:bodyPr/>
        <a:lstStyle/>
        <a:p>
          <a:endParaRPr lang="pt-BR"/>
        </a:p>
      </dgm:t>
    </dgm:pt>
    <dgm:pt modelId="{977EC7EE-64B1-4B04-B398-0102A3A5A8FC}">
      <dgm:prSet phldrT="[Texto]"/>
      <dgm:spPr/>
      <dgm:t>
        <a:bodyPr/>
        <a:lstStyle/>
        <a:p>
          <a:r>
            <a:rPr lang="pt-BR" b="0" i="0" dirty="0"/>
            <a:t>CIBERSEGURANÇA,</a:t>
          </a:r>
          <a:endParaRPr lang="pt-BR" dirty="0"/>
        </a:p>
      </dgm:t>
    </dgm:pt>
    <dgm:pt modelId="{094D15A5-123B-43C1-A1C1-7806B2A7D40D}" type="parTrans" cxnId="{E47823A6-B5BF-4B71-A21E-EC187E5C52FB}">
      <dgm:prSet/>
      <dgm:spPr/>
      <dgm:t>
        <a:bodyPr/>
        <a:lstStyle/>
        <a:p>
          <a:endParaRPr lang="pt-BR"/>
        </a:p>
      </dgm:t>
    </dgm:pt>
    <dgm:pt modelId="{189AC05C-B350-467C-AF86-F149BD3AC152}" type="sibTrans" cxnId="{E47823A6-B5BF-4B71-A21E-EC187E5C52FB}">
      <dgm:prSet/>
      <dgm:spPr/>
      <dgm:t>
        <a:bodyPr/>
        <a:lstStyle/>
        <a:p>
          <a:endParaRPr lang="pt-BR"/>
        </a:p>
      </dgm:t>
    </dgm:pt>
    <dgm:pt modelId="{24BF6EF2-6E22-416A-86CD-6D724DECB1E2}">
      <dgm:prSet/>
      <dgm:spPr/>
      <dgm:t>
        <a:bodyPr/>
        <a:lstStyle/>
        <a:p>
          <a:r>
            <a:rPr lang="pt-BR" b="0" i="0" dirty="0"/>
            <a:t>NTEGRAÇÕES COM APIS </a:t>
          </a:r>
          <a:endParaRPr lang="pt-BR" dirty="0"/>
        </a:p>
      </dgm:t>
    </dgm:pt>
    <dgm:pt modelId="{B667D37E-800A-4A88-8FB2-224A756831BE}" type="parTrans" cxnId="{490C10B1-E789-4011-ADE4-1312F33C5FFA}">
      <dgm:prSet/>
      <dgm:spPr/>
      <dgm:t>
        <a:bodyPr/>
        <a:lstStyle/>
        <a:p>
          <a:endParaRPr lang="pt-BR"/>
        </a:p>
      </dgm:t>
    </dgm:pt>
    <dgm:pt modelId="{F0B235F3-1F8C-4726-A3FC-2BC7BD9895EB}" type="sibTrans" cxnId="{490C10B1-E789-4011-ADE4-1312F33C5FFA}">
      <dgm:prSet/>
      <dgm:spPr/>
      <dgm:t>
        <a:bodyPr/>
        <a:lstStyle/>
        <a:p>
          <a:endParaRPr lang="pt-BR"/>
        </a:p>
      </dgm:t>
    </dgm:pt>
    <dgm:pt modelId="{321F9DA3-4181-4877-BB8D-501803D41ECE}" type="pres">
      <dgm:prSet presAssocID="{194544DF-3B57-4AEB-8B45-7BF0ECD106D8}" presName="matrix" presStyleCnt="0">
        <dgm:presLayoutVars>
          <dgm:chMax val="1"/>
          <dgm:dir/>
          <dgm:resizeHandles val="exact"/>
        </dgm:presLayoutVars>
      </dgm:prSet>
      <dgm:spPr/>
    </dgm:pt>
    <dgm:pt modelId="{A1BE2DA1-CE77-4BFB-8C3E-795EE97D4CCD}" type="pres">
      <dgm:prSet presAssocID="{194544DF-3B57-4AEB-8B45-7BF0ECD106D8}" presName="diamond" presStyleLbl="bgShp" presStyleIdx="0" presStyleCnt="1" custScaleX="154684"/>
      <dgm:spPr/>
    </dgm:pt>
    <dgm:pt modelId="{1BDFE54A-9EE0-449D-A235-B5B3BDC46AC8}" type="pres">
      <dgm:prSet presAssocID="{194544DF-3B57-4AEB-8B45-7BF0ECD106D8}" presName="quad1" presStyleLbl="node1" presStyleIdx="0" presStyleCnt="4" custScaleX="129032" custScaleY="91703" custLinFactNeighborX="-62490" custLinFactNeighborY="-13804">
        <dgm:presLayoutVars>
          <dgm:chMax val="0"/>
          <dgm:chPref val="0"/>
          <dgm:bulletEnabled val="1"/>
        </dgm:presLayoutVars>
      </dgm:prSet>
      <dgm:spPr/>
    </dgm:pt>
    <dgm:pt modelId="{3430D950-18E1-49BD-A02F-6D966CC39C1C}" type="pres">
      <dgm:prSet presAssocID="{194544DF-3B57-4AEB-8B45-7BF0ECD106D8}" presName="quad2" presStyleLbl="node1" presStyleIdx="1" presStyleCnt="4" custScaleX="129032" custScaleY="91703" custLinFactNeighborX="54045" custLinFactNeighborY="-17480">
        <dgm:presLayoutVars>
          <dgm:chMax val="0"/>
          <dgm:chPref val="0"/>
          <dgm:bulletEnabled val="1"/>
        </dgm:presLayoutVars>
      </dgm:prSet>
      <dgm:spPr/>
    </dgm:pt>
    <dgm:pt modelId="{FF93D5EB-C110-4816-B56A-0A72B3CE39BF}" type="pres">
      <dgm:prSet presAssocID="{194544DF-3B57-4AEB-8B45-7BF0ECD106D8}" presName="quad3" presStyleLbl="node1" presStyleIdx="2" presStyleCnt="4" custScaleX="129032" custScaleY="91703" custLinFactNeighborX="-66166" custLinFactNeighborY="18186">
        <dgm:presLayoutVars>
          <dgm:chMax val="0"/>
          <dgm:chPref val="0"/>
          <dgm:bulletEnabled val="1"/>
        </dgm:presLayoutVars>
      </dgm:prSet>
      <dgm:spPr/>
    </dgm:pt>
    <dgm:pt modelId="{79FAA8FD-E678-4395-8065-AF8BD2BE22DF}" type="pres">
      <dgm:prSet presAssocID="{194544DF-3B57-4AEB-8B45-7BF0ECD106D8}" presName="quad4" presStyleLbl="node1" presStyleIdx="3" presStyleCnt="4" custScaleX="129032" custScaleY="91703" custLinFactNeighborX="54045" custLinFactNeighborY="14510">
        <dgm:presLayoutVars>
          <dgm:chMax val="0"/>
          <dgm:chPref val="0"/>
          <dgm:bulletEnabled val="1"/>
        </dgm:presLayoutVars>
      </dgm:prSet>
      <dgm:spPr/>
    </dgm:pt>
  </dgm:ptLst>
  <dgm:cxnLst>
    <dgm:cxn modelId="{00191F77-3601-4A69-961D-7AF7302D526C}" srcId="{194544DF-3B57-4AEB-8B45-7BF0ECD106D8}" destId="{D97D67E6-0745-4746-964A-CED4F01A8B34}" srcOrd="0" destOrd="0" parTransId="{82BD428E-87D2-4894-B804-42E2D1E12530}" sibTransId="{70B1648C-E679-4413-86E3-F564E788F6E0}"/>
    <dgm:cxn modelId="{AF5E5985-A742-4C0C-B326-E7808BDD162A}" type="presOf" srcId="{977EC7EE-64B1-4B04-B398-0102A3A5A8FC}" destId="{FF93D5EB-C110-4816-B56A-0A72B3CE39BF}" srcOrd="0" destOrd="0" presId="urn:microsoft.com/office/officeart/2005/8/layout/matrix3"/>
    <dgm:cxn modelId="{941F4591-47D1-482C-8405-FF237320F89E}" type="presOf" srcId="{D97D67E6-0745-4746-964A-CED4F01A8B34}" destId="{1BDFE54A-9EE0-449D-A235-B5B3BDC46AC8}" srcOrd="0" destOrd="0" presId="urn:microsoft.com/office/officeart/2005/8/layout/matrix3"/>
    <dgm:cxn modelId="{9CCFD393-7237-47D7-8CC7-E157CCAEF8E1}" type="presOf" srcId="{EDAC5327-0F05-4C6E-A08F-96D3B0FB155B}" destId="{3430D950-18E1-49BD-A02F-6D966CC39C1C}" srcOrd="0" destOrd="0" presId="urn:microsoft.com/office/officeart/2005/8/layout/matrix3"/>
    <dgm:cxn modelId="{DF41FA9F-916F-418B-BCAC-8F2AC18AF74A}" type="presOf" srcId="{24BF6EF2-6E22-416A-86CD-6D724DECB1E2}" destId="{79FAA8FD-E678-4395-8065-AF8BD2BE22DF}" srcOrd="0" destOrd="0" presId="urn:microsoft.com/office/officeart/2005/8/layout/matrix3"/>
    <dgm:cxn modelId="{E47823A6-B5BF-4B71-A21E-EC187E5C52FB}" srcId="{194544DF-3B57-4AEB-8B45-7BF0ECD106D8}" destId="{977EC7EE-64B1-4B04-B398-0102A3A5A8FC}" srcOrd="2" destOrd="0" parTransId="{094D15A5-123B-43C1-A1C1-7806B2A7D40D}" sibTransId="{189AC05C-B350-467C-AF86-F149BD3AC152}"/>
    <dgm:cxn modelId="{C1F852AE-DA05-420F-97FA-1C37144513FC}" srcId="{194544DF-3B57-4AEB-8B45-7BF0ECD106D8}" destId="{EDAC5327-0F05-4C6E-A08F-96D3B0FB155B}" srcOrd="1" destOrd="0" parTransId="{C639DA60-DFEF-424C-B2D1-1796D9D8DDA3}" sibTransId="{27937998-FE92-4DC0-86EE-CF285735394C}"/>
    <dgm:cxn modelId="{490C10B1-E789-4011-ADE4-1312F33C5FFA}" srcId="{194544DF-3B57-4AEB-8B45-7BF0ECD106D8}" destId="{24BF6EF2-6E22-416A-86CD-6D724DECB1E2}" srcOrd="3" destOrd="0" parTransId="{B667D37E-800A-4A88-8FB2-224A756831BE}" sibTransId="{F0B235F3-1F8C-4726-A3FC-2BC7BD9895EB}"/>
    <dgm:cxn modelId="{C05F59BE-74E9-4A9E-96AE-A20A1E0EC383}" type="presOf" srcId="{194544DF-3B57-4AEB-8B45-7BF0ECD106D8}" destId="{321F9DA3-4181-4877-BB8D-501803D41ECE}" srcOrd="0" destOrd="0" presId="urn:microsoft.com/office/officeart/2005/8/layout/matrix3"/>
    <dgm:cxn modelId="{B2C72E06-5028-44EA-92D0-FE0A1A4D9133}" type="presParOf" srcId="{321F9DA3-4181-4877-BB8D-501803D41ECE}" destId="{A1BE2DA1-CE77-4BFB-8C3E-795EE97D4CCD}" srcOrd="0" destOrd="0" presId="urn:microsoft.com/office/officeart/2005/8/layout/matrix3"/>
    <dgm:cxn modelId="{4222946E-1BC1-4943-97F9-0BEEDB54F881}" type="presParOf" srcId="{321F9DA3-4181-4877-BB8D-501803D41ECE}" destId="{1BDFE54A-9EE0-449D-A235-B5B3BDC46AC8}" srcOrd="1" destOrd="0" presId="urn:microsoft.com/office/officeart/2005/8/layout/matrix3"/>
    <dgm:cxn modelId="{F91397F6-2917-4875-85C3-C73FA4456343}" type="presParOf" srcId="{321F9DA3-4181-4877-BB8D-501803D41ECE}" destId="{3430D950-18E1-49BD-A02F-6D966CC39C1C}" srcOrd="2" destOrd="0" presId="urn:microsoft.com/office/officeart/2005/8/layout/matrix3"/>
    <dgm:cxn modelId="{AAFFAD71-2455-44AD-9C39-3F4B234596BD}" type="presParOf" srcId="{321F9DA3-4181-4877-BB8D-501803D41ECE}" destId="{FF93D5EB-C110-4816-B56A-0A72B3CE39BF}" srcOrd="3" destOrd="0" presId="urn:microsoft.com/office/officeart/2005/8/layout/matrix3"/>
    <dgm:cxn modelId="{AF54F640-55A2-44C9-ACF5-3B5D07C94BA8}" type="presParOf" srcId="{321F9DA3-4181-4877-BB8D-501803D41ECE}" destId="{79FAA8FD-E678-4395-8065-AF8BD2BE22DF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593AC66-16DB-4318-BBE0-33175B5AF18E}" type="doc">
      <dgm:prSet loTypeId="urn:microsoft.com/office/officeart/2005/8/layout/orgChart1" loCatId="hierarchy" qsTypeId="urn:microsoft.com/office/officeart/2005/8/quickstyle/3d2#16" qsCatId="3D" csTypeId="urn:microsoft.com/office/officeart/2005/8/colors/accent2_2" csCatId="accent2" phldr="1"/>
      <dgm:spPr/>
      <dgm:t>
        <a:bodyPr/>
        <a:lstStyle/>
        <a:p>
          <a:endParaRPr lang="pt-BR"/>
        </a:p>
      </dgm:t>
    </dgm:pt>
    <dgm:pt modelId="{1C8F66E5-7C2B-4233-B96C-E9C1EFFCC5D0}">
      <dgm:prSet phldrT="[Texto]"/>
      <dgm:spPr>
        <a:solidFill>
          <a:srgbClr val="00B050"/>
        </a:solidFill>
      </dgm:spPr>
      <dgm:t>
        <a:bodyPr/>
        <a:lstStyle/>
        <a:p>
          <a:r>
            <a:rPr lang="pt-BR" dirty="0"/>
            <a:t>PROFISSÃO</a:t>
          </a:r>
        </a:p>
      </dgm:t>
    </dgm:pt>
    <dgm:pt modelId="{9A3A3166-C4AB-4278-BD5A-D7E9D8CC0469}" type="parTrans" cxnId="{8A80F36D-E787-4284-816D-576C844F8D00}">
      <dgm:prSet/>
      <dgm:spPr/>
      <dgm:t>
        <a:bodyPr/>
        <a:lstStyle/>
        <a:p>
          <a:endParaRPr lang="pt-BR" dirty="0"/>
        </a:p>
      </dgm:t>
    </dgm:pt>
    <dgm:pt modelId="{6D99F443-2899-47ED-B4A1-700EE8A94ADE}" type="sibTrans" cxnId="{8A80F36D-E787-4284-816D-576C844F8D00}">
      <dgm:prSet/>
      <dgm:spPr/>
      <dgm:t>
        <a:bodyPr/>
        <a:lstStyle/>
        <a:p>
          <a:endParaRPr lang="pt-BR" dirty="0"/>
        </a:p>
      </dgm:t>
    </dgm:pt>
    <dgm:pt modelId="{01529C7D-207A-4872-A0D4-3C6B5427FFC4}">
      <dgm:prSet phldrT="[Texto]"/>
      <dgm:spPr/>
      <dgm:t>
        <a:bodyPr/>
        <a:lstStyle/>
        <a:p>
          <a:r>
            <a:rPr lang="pt-BR" b="0" i="0" dirty="0"/>
            <a:t>FRONT-</a:t>
          </a:r>
        </a:p>
        <a:p>
          <a:r>
            <a:rPr lang="pt-BR" b="0" i="0" dirty="0"/>
            <a:t>END</a:t>
          </a:r>
          <a:endParaRPr lang="pt-BR" dirty="0"/>
        </a:p>
      </dgm:t>
    </dgm:pt>
    <dgm:pt modelId="{71267BB6-AD81-441A-9A26-7C61491EB355}" type="parTrans" cxnId="{E10C1337-EFB6-4493-80CD-1C089E976214}">
      <dgm:prSet/>
      <dgm:spPr/>
      <dgm:t>
        <a:bodyPr/>
        <a:lstStyle/>
        <a:p>
          <a:endParaRPr lang="pt-BR" dirty="0"/>
        </a:p>
      </dgm:t>
    </dgm:pt>
    <dgm:pt modelId="{26B00E94-1717-4450-B70C-B4C05843955E}" type="sibTrans" cxnId="{E10C1337-EFB6-4493-80CD-1C089E976214}">
      <dgm:prSet/>
      <dgm:spPr/>
      <dgm:t>
        <a:bodyPr/>
        <a:lstStyle/>
        <a:p>
          <a:endParaRPr lang="pt-BR" dirty="0"/>
        </a:p>
      </dgm:t>
    </dgm:pt>
    <dgm:pt modelId="{8DE5E107-F6FB-47AC-B1DC-B7B687A82434}">
      <dgm:prSet phldrT="[Texto]"/>
      <dgm:spPr/>
      <dgm:t>
        <a:bodyPr/>
        <a:lstStyle/>
        <a:p>
          <a:r>
            <a:rPr lang="pt-BR" b="0" i="0" dirty="0"/>
            <a:t>BACK-</a:t>
          </a:r>
        </a:p>
        <a:p>
          <a:r>
            <a:rPr lang="pt-BR" b="0" i="0" dirty="0"/>
            <a:t>END</a:t>
          </a:r>
          <a:endParaRPr lang="pt-BR" dirty="0"/>
        </a:p>
      </dgm:t>
    </dgm:pt>
    <dgm:pt modelId="{AF82B2B3-E8C7-49CF-ACB0-219855F18467}" type="parTrans" cxnId="{F8D6C00A-5023-4226-A880-16C42D89C068}">
      <dgm:prSet/>
      <dgm:spPr/>
      <dgm:t>
        <a:bodyPr/>
        <a:lstStyle/>
        <a:p>
          <a:endParaRPr lang="pt-BR" dirty="0"/>
        </a:p>
      </dgm:t>
    </dgm:pt>
    <dgm:pt modelId="{3F3E3519-583D-49DD-9D62-E00829EDB8D7}" type="sibTrans" cxnId="{F8D6C00A-5023-4226-A880-16C42D89C068}">
      <dgm:prSet/>
      <dgm:spPr/>
      <dgm:t>
        <a:bodyPr/>
        <a:lstStyle/>
        <a:p>
          <a:endParaRPr lang="pt-BR" dirty="0"/>
        </a:p>
      </dgm:t>
    </dgm:pt>
    <dgm:pt modelId="{F84FA86B-6011-4EA5-9F98-05E2FA6DED42}" type="pres">
      <dgm:prSet presAssocID="{3593AC66-16DB-4318-BBE0-33175B5AF18E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B4236C6B-EFC9-4F87-8200-299B68559224}" type="pres">
      <dgm:prSet presAssocID="{1C8F66E5-7C2B-4233-B96C-E9C1EFFCC5D0}" presName="hierRoot1" presStyleCnt="0">
        <dgm:presLayoutVars>
          <dgm:hierBranch val="init"/>
        </dgm:presLayoutVars>
      </dgm:prSet>
      <dgm:spPr/>
    </dgm:pt>
    <dgm:pt modelId="{3473873C-D2CE-453A-9825-84EC0D85BDF5}" type="pres">
      <dgm:prSet presAssocID="{1C8F66E5-7C2B-4233-B96C-E9C1EFFCC5D0}" presName="rootComposite1" presStyleCnt="0"/>
      <dgm:spPr/>
    </dgm:pt>
    <dgm:pt modelId="{C0140F50-15F4-4DBD-900C-17429AD65ABE}" type="pres">
      <dgm:prSet presAssocID="{1C8F66E5-7C2B-4233-B96C-E9C1EFFCC5D0}" presName="rootText1" presStyleLbl="node0" presStyleIdx="0" presStyleCnt="1">
        <dgm:presLayoutVars>
          <dgm:chPref val="3"/>
        </dgm:presLayoutVars>
      </dgm:prSet>
      <dgm:spPr/>
    </dgm:pt>
    <dgm:pt modelId="{066E971D-1F40-48C9-8F6A-BB67DE484576}" type="pres">
      <dgm:prSet presAssocID="{1C8F66E5-7C2B-4233-B96C-E9C1EFFCC5D0}" presName="rootConnector1" presStyleLbl="node1" presStyleIdx="0" presStyleCnt="0"/>
      <dgm:spPr/>
    </dgm:pt>
    <dgm:pt modelId="{FE3D52E9-AF3E-4582-8A33-263A0DD304CC}" type="pres">
      <dgm:prSet presAssocID="{1C8F66E5-7C2B-4233-B96C-E9C1EFFCC5D0}" presName="hierChild2" presStyleCnt="0"/>
      <dgm:spPr/>
    </dgm:pt>
    <dgm:pt modelId="{28EC96E6-86D2-4546-A871-A2FFDDAAB929}" type="pres">
      <dgm:prSet presAssocID="{71267BB6-AD81-441A-9A26-7C61491EB355}" presName="Name37" presStyleLbl="parChTrans1D2" presStyleIdx="0" presStyleCnt="2"/>
      <dgm:spPr/>
    </dgm:pt>
    <dgm:pt modelId="{E3373174-D353-48CA-92D0-1EF4AAA043AE}" type="pres">
      <dgm:prSet presAssocID="{01529C7D-207A-4872-A0D4-3C6B5427FFC4}" presName="hierRoot2" presStyleCnt="0">
        <dgm:presLayoutVars>
          <dgm:hierBranch val="init"/>
        </dgm:presLayoutVars>
      </dgm:prSet>
      <dgm:spPr/>
    </dgm:pt>
    <dgm:pt modelId="{0E6A6A68-9980-4328-89BB-6E84931192D9}" type="pres">
      <dgm:prSet presAssocID="{01529C7D-207A-4872-A0D4-3C6B5427FFC4}" presName="rootComposite" presStyleCnt="0"/>
      <dgm:spPr/>
    </dgm:pt>
    <dgm:pt modelId="{2963B79A-EDDB-4700-9B92-8C956B7F3EF1}" type="pres">
      <dgm:prSet presAssocID="{01529C7D-207A-4872-A0D4-3C6B5427FFC4}" presName="rootText" presStyleLbl="node2" presStyleIdx="0" presStyleCnt="2">
        <dgm:presLayoutVars>
          <dgm:chPref val="3"/>
        </dgm:presLayoutVars>
      </dgm:prSet>
      <dgm:spPr/>
    </dgm:pt>
    <dgm:pt modelId="{27A21D5E-9FA5-433C-9CD1-9B7CBE9AE3E1}" type="pres">
      <dgm:prSet presAssocID="{01529C7D-207A-4872-A0D4-3C6B5427FFC4}" presName="rootConnector" presStyleLbl="node2" presStyleIdx="0" presStyleCnt="2"/>
      <dgm:spPr/>
    </dgm:pt>
    <dgm:pt modelId="{205597BC-031F-4252-B1B0-4D6616716F54}" type="pres">
      <dgm:prSet presAssocID="{01529C7D-207A-4872-A0D4-3C6B5427FFC4}" presName="hierChild4" presStyleCnt="0"/>
      <dgm:spPr/>
    </dgm:pt>
    <dgm:pt modelId="{5466218C-CA00-4570-9C57-B71CC6031C4C}" type="pres">
      <dgm:prSet presAssocID="{01529C7D-207A-4872-A0D4-3C6B5427FFC4}" presName="hierChild5" presStyleCnt="0"/>
      <dgm:spPr/>
    </dgm:pt>
    <dgm:pt modelId="{B7E1F2E3-D905-4FF2-95FB-E59242ABD1F8}" type="pres">
      <dgm:prSet presAssocID="{AF82B2B3-E8C7-49CF-ACB0-219855F18467}" presName="Name37" presStyleLbl="parChTrans1D2" presStyleIdx="1" presStyleCnt="2"/>
      <dgm:spPr/>
    </dgm:pt>
    <dgm:pt modelId="{FE536A99-6292-4C52-8B78-5BAFC5C4D452}" type="pres">
      <dgm:prSet presAssocID="{8DE5E107-F6FB-47AC-B1DC-B7B687A82434}" presName="hierRoot2" presStyleCnt="0">
        <dgm:presLayoutVars>
          <dgm:hierBranch val="init"/>
        </dgm:presLayoutVars>
      </dgm:prSet>
      <dgm:spPr/>
    </dgm:pt>
    <dgm:pt modelId="{AEC66475-B7FF-4DF7-ADC2-E819B76C6DEB}" type="pres">
      <dgm:prSet presAssocID="{8DE5E107-F6FB-47AC-B1DC-B7B687A82434}" presName="rootComposite" presStyleCnt="0"/>
      <dgm:spPr/>
    </dgm:pt>
    <dgm:pt modelId="{05F57DD6-E89B-4EB8-824B-0DED2E8AE560}" type="pres">
      <dgm:prSet presAssocID="{8DE5E107-F6FB-47AC-B1DC-B7B687A82434}" presName="rootText" presStyleLbl="node2" presStyleIdx="1" presStyleCnt="2">
        <dgm:presLayoutVars>
          <dgm:chPref val="3"/>
        </dgm:presLayoutVars>
      </dgm:prSet>
      <dgm:spPr/>
    </dgm:pt>
    <dgm:pt modelId="{B960CF91-1EFD-4EA5-A25D-8B0DD5BCD974}" type="pres">
      <dgm:prSet presAssocID="{8DE5E107-F6FB-47AC-B1DC-B7B687A82434}" presName="rootConnector" presStyleLbl="node2" presStyleIdx="1" presStyleCnt="2"/>
      <dgm:spPr/>
    </dgm:pt>
    <dgm:pt modelId="{9BE655BA-763B-48BE-A0E6-1120A0101668}" type="pres">
      <dgm:prSet presAssocID="{8DE5E107-F6FB-47AC-B1DC-B7B687A82434}" presName="hierChild4" presStyleCnt="0"/>
      <dgm:spPr/>
    </dgm:pt>
    <dgm:pt modelId="{D08DE570-0751-4D99-8CD6-80B1CFE8674C}" type="pres">
      <dgm:prSet presAssocID="{8DE5E107-F6FB-47AC-B1DC-B7B687A82434}" presName="hierChild5" presStyleCnt="0"/>
      <dgm:spPr/>
    </dgm:pt>
    <dgm:pt modelId="{FA4D79BE-59B9-45CB-9723-4E33B6ECD641}" type="pres">
      <dgm:prSet presAssocID="{1C8F66E5-7C2B-4233-B96C-E9C1EFFCC5D0}" presName="hierChild3" presStyleCnt="0"/>
      <dgm:spPr/>
    </dgm:pt>
  </dgm:ptLst>
  <dgm:cxnLst>
    <dgm:cxn modelId="{F8D6C00A-5023-4226-A880-16C42D89C068}" srcId="{1C8F66E5-7C2B-4233-B96C-E9C1EFFCC5D0}" destId="{8DE5E107-F6FB-47AC-B1DC-B7B687A82434}" srcOrd="1" destOrd="0" parTransId="{AF82B2B3-E8C7-49CF-ACB0-219855F18467}" sibTransId="{3F3E3519-583D-49DD-9D62-E00829EDB8D7}"/>
    <dgm:cxn modelId="{F3BC1A0E-7389-44F0-A4F4-4A81CFC7986A}" type="presOf" srcId="{8DE5E107-F6FB-47AC-B1DC-B7B687A82434}" destId="{B960CF91-1EFD-4EA5-A25D-8B0DD5BCD974}" srcOrd="1" destOrd="0" presId="urn:microsoft.com/office/officeart/2005/8/layout/orgChart1"/>
    <dgm:cxn modelId="{E10C1337-EFB6-4493-80CD-1C089E976214}" srcId="{1C8F66E5-7C2B-4233-B96C-E9C1EFFCC5D0}" destId="{01529C7D-207A-4872-A0D4-3C6B5427FFC4}" srcOrd="0" destOrd="0" parTransId="{71267BB6-AD81-441A-9A26-7C61491EB355}" sibTransId="{26B00E94-1717-4450-B70C-B4C05843955E}"/>
    <dgm:cxn modelId="{32B37D3B-0019-4192-B5E3-B8675D4BDFF6}" type="presOf" srcId="{8DE5E107-F6FB-47AC-B1DC-B7B687A82434}" destId="{05F57DD6-E89B-4EB8-824B-0DED2E8AE560}" srcOrd="0" destOrd="0" presId="urn:microsoft.com/office/officeart/2005/8/layout/orgChart1"/>
    <dgm:cxn modelId="{F0243846-D89B-45B5-A863-ACB0BA90DAE1}" type="presOf" srcId="{3593AC66-16DB-4318-BBE0-33175B5AF18E}" destId="{F84FA86B-6011-4EA5-9F98-05E2FA6DED42}" srcOrd="0" destOrd="0" presId="urn:microsoft.com/office/officeart/2005/8/layout/orgChart1"/>
    <dgm:cxn modelId="{8A80F36D-E787-4284-816D-576C844F8D00}" srcId="{3593AC66-16DB-4318-BBE0-33175B5AF18E}" destId="{1C8F66E5-7C2B-4233-B96C-E9C1EFFCC5D0}" srcOrd="0" destOrd="0" parTransId="{9A3A3166-C4AB-4278-BD5A-D7E9D8CC0469}" sibTransId="{6D99F443-2899-47ED-B4A1-700EE8A94ADE}"/>
    <dgm:cxn modelId="{E0ED8255-EB48-4E75-BF0E-D05F5003547F}" type="presOf" srcId="{AF82B2B3-E8C7-49CF-ACB0-219855F18467}" destId="{B7E1F2E3-D905-4FF2-95FB-E59242ABD1F8}" srcOrd="0" destOrd="0" presId="urn:microsoft.com/office/officeart/2005/8/layout/orgChart1"/>
    <dgm:cxn modelId="{B934A290-0B44-4FAF-BE23-1295D7BE42A6}" type="presOf" srcId="{01529C7D-207A-4872-A0D4-3C6B5427FFC4}" destId="{27A21D5E-9FA5-433C-9CD1-9B7CBE9AE3E1}" srcOrd="1" destOrd="0" presId="urn:microsoft.com/office/officeart/2005/8/layout/orgChart1"/>
    <dgm:cxn modelId="{4E2C9DA2-5570-4111-B07C-1C562D1F12DE}" type="presOf" srcId="{1C8F66E5-7C2B-4233-B96C-E9C1EFFCC5D0}" destId="{066E971D-1F40-48C9-8F6A-BB67DE484576}" srcOrd="1" destOrd="0" presId="urn:microsoft.com/office/officeart/2005/8/layout/orgChart1"/>
    <dgm:cxn modelId="{73C7B7DF-A5BA-409F-9FEE-A359F9BBA1B2}" type="presOf" srcId="{01529C7D-207A-4872-A0D4-3C6B5427FFC4}" destId="{2963B79A-EDDB-4700-9B92-8C956B7F3EF1}" srcOrd="0" destOrd="0" presId="urn:microsoft.com/office/officeart/2005/8/layout/orgChart1"/>
    <dgm:cxn modelId="{6B5D79EF-3792-4915-AA9F-E742CF017D1D}" type="presOf" srcId="{1C8F66E5-7C2B-4233-B96C-E9C1EFFCC5D0}" destId="{C0140F50-15F4-4DBD-900C-17429AD65ABE}" srcOrd="0" destOrd="0" presId="urn:microsoft.com/office/officeart/2005/8/layout/orgChart1"/>
    <dgm:cxn modelId="{3AC65CF8-656D-4D12-B273-4A86BD4F3C8F}" type="presOf" srcId="{71267BB6-AD81-441A-9A26-7C61491EB355}" destId="{28EC96E6-86D2-4546-A871-A2FFDDAAB929}" srcOrd="0" destOrd="0" presId="urn:microsoft.com/office/officeart/2005/8/layout/orgChart1"/>
    <dgm:cxn modelId="{41011055-AA65-4D74-A7B8-00E9E873CFF6}" type="presParOf" srcId="{F84FA86B-6011-4EA5-9F98-05E2FA6DED42}" destId="{B4236C6B-EFC9-4F87-8200-299B68559224}" srcOrd="0" destOrd="0" presId="urn:microsoft.com/office/officeart/2005/8/layout/orgChart1"/>
    <dgm:cxn modelId="{C35E156B-F57C-4C96-92C7-F108AE497734}" type="presParOf" srcId="{B4236C6B-EFC9-4F87-8200-299B68559224}" destId="{3473873C-D2CE-453A-9825-84EC0D85BDF5}" srcOrd="0" destOrd="0" presId="urn:microsoft.com/office/officeart/2005/8/layout/orgChart1"/>
    <dgm:cxn modelId="{F2E691E4-56F0-43A2-9C53-8646CB39C61E}" type="presParOf" srcId="{3473873C-D2CE-453A-9825-84EC0D85BDF5}" destId="{C0140F50-15F4-4DBD-900C-17429AD65ABE}" srcOrd="0" destOrd="0" presId="urn:microsoft.com/office/officeart/2005/8/layout/orgChart1"/>
    <dgm:cxn modelId="{AFFE4046-29D6-4760-B160-052E254320D9}" type="presParOf" srcId="{3473873C-D2CE-453A-9825-84EC0D85BDF5}" destId="{066E971D-1F40-48C9-8F6A-BB67DE484576}" srcOrd="1" destOrd="0" presId="urn:microsoft.com/office/officeart/2005/8/layout/orgChart1"/>
    <dgm:cxn modelId="{D76A9C20-A1CC-4825-B6AD-40A421702C41}" type="presParOf" srcId="{B4236C6B-EFC9-4F87-8200-299B68559224}" destId="{FE3D52E9-AF3E-4582-8A33-263A0DD304CC}" srcOrd="1" destOrd="0" presId="urn:microsoft.com/office/officeart/2005/8/layout/orgChart1"/>
    <dgm:cxn modelId="{6D9C6F4A-4067-401C-B83E-DD8CC107DC80}" type="presParOf" srcId="{FE3D52E9-AF3E-4582-8A33-263A0DD304CC}" destId="{28EC96E6-86D2-4546-A871-A2FFDDAAB929}" srcOrd="0" destOrd="0" presId="urn:microsoft.com/office/officeart/2005/8/layout/orgChart1"/>
    <dgm:cxn modelId="{994DA8D9-9AF7-4D4E-95AE-EB6B9DECFCEF}" type="presParOf" srcId="{FE3D52E9-AF3E-4582-8A33-263A0DD304CC}" destId="{E3373174-D353-48CA-92D0-1EF4AAA043AE}" srcOrd="1" destOrd="0" presId="urn:microsoft.com/office/officeart/2005/8/layout/orgChart1"/>
    <dgm:cxn modelId="{A2FAD664-AFD0-407A-B9CA-4C26862E0882}" type="presParOf" srcId="{E3373174-D353-48CA-92D0-1EF4AAA043AE}" destId="{0E6A6A68-9980-4328-89BB-6E84931192D9}" srcOrd="0" destOrd="0" presId="urn:microsoft.com/office/officeart/2005/8/layout/orgChart1"/>
    <dgm:cxn modelId="{605B673F-10DB-4D9F-8AB0-5B56359CE2FD}" type="presParOf" srcId="{0E6A6A68-9980-4328-89BB-6E84931192D9}" destId="{2963B79A-EDDB-4700-9B92-8C956B7F3EF1}" srcOrd="0" destOrd="0" presId="urn:microsoft.com/office/officeart/2005/8/layout/orgChart1"/>
    <dgm:cxn modelId="{F54418C6-7AAC-44B5-BEAB-CDC7FAC1AC32}" type="presParOf" srcId="{0E6A6A68-9980-4328-89BB-6E84931192D9}" destId="{27A21D5E-9FA5-433C-9CD1-9B7CBE9AE3E1}" srcOrd="1" destOrd="0" presId="urn:microsoft.com/office/officeart/2005/8/layout/orgChart1"/>
    <dgm:cxn modelId="{E5AD60F1-8AB3-4C97-A7DE-7AF92124D7EE}" type="presParOf" srcId="{E3373174-D353-48CA-92D0-1EF4AAA043AE}" destId="{205597BC-031F-4252-B1B0-4D6616716F54}" srcOrd="1" destOrd="0" presId="urn:microsoft.com/office/officeart/2005/8/layout/orgChart1"/>
    <dgm:cxn modelId="{65D07DE2-7697-4C29-92FB-01B44A16EAC3}" type="presParOf" srcId="{E3373174-D353-48CA-92D0-1EF4AAA043AE}" destId="{5466218C-CA00-4570-9C57-B71CC6031C4C}" srcOrd="2" destOrd="0" presId="urn:microsoft.com/office/officeart/2005/8/layout/orgChart1"/>
    <dgm:cxn modelId="{C9E5DF8D-CB95-4C09-9FAC-1C146AF1A993}" type="presParOf" srcId="{FE3D52E9-AF3E-4582-8A33-263A0DD304CC}" destId="{B7E1F2E3-D905-4FF2-95FB-E59242ABD1F8}" srcOrd="2" destOrd="0" presId="urn:microsoft.com/office/officeart/2005/8/layout/orgChart1"/>
    <dgm:cxn modelId="{CF8D8498-BEAC-45AE-B0FD-5B1CF8F55878}" type="presParOf" srcId="{FE3D52E9-AF3E-4582-8A33-263A0DD304CC}" destId="{FE536A99-6292-4C52-8B78-5BAFC5C4D452}" srcOrd="3" destOrd="0" presId="urn:microsoft.com/office/officeart/2005/8/layout/orgChart1"/>
    <dgm:cxn modelId="{1E72E0BE-D1F4-4908-9628-201314B28B7A}" type="presParOf" srcId="{FE536A99-6292-4C52-8B78-5BAFC5C4D452}" destId="{AEC66475-B7FF-4DF7-ADC2-E819B76C6DEB}" srcOrd="0" destOrd="0" presId="urn:microsoft.com/office/officeart/2005/8/layout/orgChart1"/>
    <dgm:cxn modelId="{4190065F-CFFE-4BCC-A202-74F3263BD396}" type="presParOf" srcId="{AEC66475-B7FF-4DF7-ADC2-E819B76C6DEB}" destId="{05F57DD6-E89B-4EB8-824B-0DED2E8AE560}" srcOrd="0" destOrd="0" presId="urn:microsoft.com/office/officeart/2005/8/layout/orgChart1"/>
    <dgm:cxn modelId="{6E1AB74E-334B-4749-8E28-FA8E66AAF608}" type="presParOf" srcId="{AEC66475-B7FF-4DF7-ADC2-E819B76C6DEB}" destId="{B960CF91-1EFD-4EA5-A25D-8B0DD5BCD974}" srcOrd="1" destOrd="0" presId="urn:microsoft.com/office/officeart/2005/8/layout/orgChart1"/>
    <dgm:cxn modelId="{999F9161-9730-4930-B6EB-50BDEC416DA5}" type="presParOf" srcId="{FE536A99-6292-4C52-8B78-5BAFC5C4D452}" destId="{9BE655BA-763B-48BE-A0E6-1120A0101668}" srcOrd="1" destOrd="0" presId="urn:microsoft.com/office/officeart/2005/8/layout/orgChart1"/>
    <dgm:cxn modelId="{8F9E532A-E21A-4A2F-9E35-B4E4724BBEE7}" type="presParOf" srcId="{FE536A99-6292-4C52-8B78-5BAFC5C4D452}" destId="{D08DE570-0751-4D99-8CD6-80B1CFE8674C}" srcOrd="2" destOrd="0" presId="urn:microsoft.com/office/officeart/2005/8/layout/orgChart1"/>
    <dgm:cxn modelId="{65DEF6A4-3290-4787-9F92-C9110C29802F}" type="presParOf" srcId="{B4236C6B-EFC9-4F87-8200-299B68559224}" destId="{FA4D79BE-59B9-45CB-9723-4E33B6ECD641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ED642A78-18A0-4B61-B91F-E4D0CE8ED936}" type="doc">
      <dgm:prSet loTypeId="urn:microsoft.com/office/officeart/2005/8/layout/orgChart1" loCatId="hierarchy" qsTypeId="urn:microsoft.com/office/officeart/2005/8/quickstyle/3d2#17" qsCatId="3D" csTypeId="urn:microsoft.com/office/officeart/2005/8/colors/accent2_2" csCatId="accent2" phldr="1"/>
      <dgm:spPr/>
      <dgm:t>
        <a:bodyPr/>
        <a:lstStyle/>
        <a:p>
          <a:endParaRPr lang="pt-BR"/>
        </a:p>
      </dgm:t>
    </dgm:pt>
    <dgm:pt modelId="{2ADCAAE3-ADA4-41A8-99D4-87A881B1DB98}">
      <dgm:prSet phldrT="[Texto]"/>
      <dgm:spPr/>
      <dgm:t>
        <a:bodyPr/>
        <a:lstStyle/>
        <a:p>
          <a:r>
            <a:rPr lang="pt-BR" dirty="0"/>
            <a:t>PROFISSÃO</a:t>
          </a:r>
        </a:p>
      </dgm:t>
    </dgm:pt>
    <dgm:pt modelId="{C1C2EEE5-745C-49FE-BFF7-C4D3627A6B42}" type="parTrans" cxnId="{24144D50-09DC-4B22-9725-A13D7B997E36}">
      <dgm:prSet/>
      <dgm:spPr/>
      <dgm:t>
        <a:bodyPr/>
        <a:lstStyle/>
        <a:p>
          <a:endParaRPr lang="pt-BR"/>
        </a:p>
      </dgm:t>
    </dgm:pt>
    <dgm:pt modelId="{5B3BE492-E7CA-4435-9A66-80454BD9097F}" type="sibTrans" cxnId="{24144D50-09DC-4B22-9725-A13D7B997E36}">
      <dgm:prSet/>
      <dgm:spPr/>
      <dgm:t>
        <a:bodyPr/>
        <a:lstStyle/>
        <a:p>
          <a:endParaRPr lang="pt-BR"/>
        </a:p>
      </dgm:t>
    </dgm:pt>
    <dgm:pt modelId="{B43D68CA-0D16-41B3-AFC0-68DBDA74EEAE}" type="asst">
      <dgm:prSet phldrT="[Texto]"/>
      <dgm:spPr>
        <a:solidFill>
          <a:srgbClr val="00B050"/>
        </a:solidFill>
      </dgm:spPr>
      <dgm:t>
        <a:bodyPr/>
        <a:lstStyle/>
        <a:p>
          <a:r>
            <a:rPr lang="pt-BR" dirty="0"/>
            <a:t>FULL</a:t>
          </a:r>
        </a:p>
      </dgm:t>
    </dgm:pt>
    <dgm:pt modelId="{B9FC8484-BA36-4EC5-8622-6D6B1EE899C6}" type="parTrans" cxnId="{7F6ADC57-004F-4F90-82E8-6D60B235B5BE}">
      <dgm:prSet/>
      <dgm:spPr/>
      <dgm:t>
        <a:bodyPr/>
        <a:lstStyle/>
        <a:p>
          <a:endParaRPr lang="pt-BR"/>
        </a:p>
      </dgm:t>
    </dgm:pt>
    <dgm:pt modelId="{987A7EE6-37C3-4C36-81A9-CAADDE5D70F1}" type="sibTrans" cxnId="{7F6ADC57-004F-4F90-82E8-6D60B235B5BE}">
      <dgm:prSet/>
      <dgm:spPr/>
      <dgm:t>
        <a:bodyPr/>
        <a:lstStyle/>
        <a:p>
          <a:endParaRPr lang="pt-BR"/>
        </a:p>
      </dgm:t>
    </dgm:pt>
    <dgm:pt modelId="{34B3CCBD-5FC7-4CDA-93E7-4DFA2AA62120}">
      <dgm:prSet phldrT="[Texto]"/>
      <dgm:spPr/>
      <dgm:t>
        <a:bodyPr/>
        <a:lstStyle/>
        <a:p>
          <a:r>
            <a:rPr lang="pt-BR" dirty="0"/>
            <a:t>FRONT-END</a:t>
          </a:r>
        </a:p>
      </dgm:t>
    </dgm:pt>
    <dgm:pt modelId="{92BEB4A5-E368-4726-84B2-C15D22DE227D}" type="parTrans" cxnId="{3D0CFE7A-EBC2-4F09-A0B4-D2C460AC7C5A}">
      <dgm:prSet/>
      <dgm:spPr/>
      <dgm:t>
        <a:bodyPr/>
        <a:lstStyle/>
        <a:p>
          <a:endParaRPr lang="pt-BR"/>
        </a:p>
      </dgm:t>
    </dgm:pt>
    <dgm:pt modelId="{97EC774F-5993-43C2-87B9-382156778D88}" type="sibTrans" cxnId="{3D0CFE7A-EBC2-4F09-A0B4-D2C460AC7C5A}">
      <dgm:prSet/>
      <dgm:spPr/>
      <dgm:t>
        <a:bodyPr/>
        <a:lstStyle/>
        <a:p>
          <a:endParaRPr lang="pt-BR"/>
        </a:p>
      </dgm:t>
    </dgm:pt>
    <dgm:pt modelId="{AA157726-F0E1-4D5F-87D8-E0F2A808EC0B}">
      <dgm:prSet phldrT="[Texto]"/>
      <dgm:spPr/>
      <dgm:t>
        <a:bodyPr/>
        <a:lstStyle/>
        <a:p>
          <a:r>
            <a:rPr lang="pt-BR" dirty="0"/>
            <a:t>BACK-END</a:t>
          </a:r>
        </a:p>
      </dgm:t>
    </dgm:pt>
    <dgm:pt modelId="{49D462C9-46D5-4511-A07D-5263536CC515}" type="parTrans" cxnId="{4983F98C-7DDF-4BA5-BDC3-15B9CB6ED5F2}">
      <dgm:prSet/>
      <dgm:spPr/>
      <dgm:t>
        <a:bodyPr/>
        <a:lstStyle/>
        <a:p>
          <a:endParaRPr lang="pt-BR"/>
        </a:p>
      </dgm:t>
    </dgm:pt>
    <dgm:pt modelId="{3C99E986-3A91-4A49-B588-F94A27CD4FE2}" type="sibTrans" cxnId="{4983F98C-7DDF-4BA5-BDC3-15B9CB6ED5F2}">
      <dgm:prSet/>
      <dgm:spPr/>
      <dgm:t>
        <a:bodyPr/>
        <a:lstStyle/>
        <a:p>
          <a:endParaRPr lang="pt-BR"/>
        </a:p>
      </dgm:t>
    </dgm:pt>
    <dgm:pt modelId="{82047B87-A98E-48CE-A8B3-9F2F2F56574C}" type="pres">
      <dgm:prSet presAssocID="{ED642A78-18A0-4B61-B91F-E4D0CE8ED936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62C52E73-93C8-45F4-BE71-C0A3DCD9C856}" type="pres">
      <dgm:prSet presAssocID="{2ADCAAE3-ADA4-41A8-99D4-87A881B1DB98}" presName="hierRoot1" presStyleCnt="0">
        <dgm:presLayoutVars>
          <dgm:hierBranch val="init"/>
        </dgm:presLayoutVars>
      </dgm:prSet>
      <dgm:spPr/>
    </dgm:pt>
    <dgm:pt modelId="{931F6198-BA86-449F-9DE0-0B1B10CE6DE2}" type="pres">
      <dgm:prSet presAssocID="{2ADCAAE3-ADA4-41A8-99D4-87A881B1DB98}" presName="rootComposite1" presStyleCnt="0"/>
      <dgm:spPr/>
    </dgm:pt>
    <dgm:pt modelId="{68E4CC42-CACB-4E0B-8310-17CA87759FF3}" type="pres">
      <dgm:prSet presAssocID="{2ADCAAE3-ADA4-41A8-99D4-87A881B1DB98}" presName="rootText1" presStyleLbl="node0" presStyleIdx="0" presStyleCnt="1" custScaleX="151624">
        <dgm:presLayoutVars>
          <dgm:chPref val="3"/>
        </dgm:presLayoutVars>
      </dgm:prSet>
      <dgm:spPr/>
    </dgm:pt>
    <dgm:pt modelId="{25D19807-81A5-429C-9ACB-9E0684DD4331}" type="pres">
      <dgm:prSet presAssocID="{2ADCAAE3-ADA4-41A8-99D4-87A881B1DB98}" presName="rootConnector1" presStyleLbl="node1" presStyleIdx="0" presStyleCnt="0"/>
      <dgm:spPr/>
    </dgm:pt>
    <dgm:pt modelId="{63BE8BF2-461E-4D01-B4FD-17E07ABBD9C5}" type="pres">
      <dgm:prSet presAssocID="{2ADCAAE3-ADA4-41A8-99D4-87A881B1DB98}" presName="hierChild2" presStyleCnt="0"/>
      <dgm:spPr/>
    </dgm:pt>
    <dgm:pt modelId="{B7105267-8864-4590-837F-059D1C7F4735}" type="pres">
      <dgm:prSet presAssocID="{92BEB4A5-E368-4726-84B2-C15D22DE227D}" presName="Name37" presStyleLbl="parChTrans1D2" presStyleIdx="0" presStyleCnt="3"/>
      <dgm:spPr/>
    </dgm:pt>
    <dgm:pt modelId="{2A3D867D-3874-42E9-B05D-0DBD63C6E5F2}" type="pres">
      <dgm:prSet presAssocID="{34B3CCBD-5FC7-4CDA-93E7-4DFA2AA62120}" presName="hierRoot2" presStyleCnt="0">
        <dgm:presLayoutVars>
          <dgm:hierBranch val="init"/>
        </dgm:presLayoutVars>
      </dgm:prSet>
      <dgm:spPr/>
    </dgm:pt>
    <dgm:pt modelId="{C25B98D0-0D75-4807-89C0-69A257AF0BA9}" type="pres">
      <dgm:prSet presAssocID="{34B3CCBD-5FC7-4CDA-93E7-4DFA2AA62120}" presName="rootComposite" presStyleCnt="0"/>
      <dgm:spPr/>
    </dgm:pt>
    <dgm:pt modelId="{1B59E1A1-BDE6-4D53-8188-54356F81AE88}" type="pres">
      <dgm:prSet presAssocID="{34B3CCBD-5FC7-4CDA-93E7-4DFA2AA62120}" presName="rootText" presStyleLbl="node2" presStyleIdx="0" presStyleCnt="2">
        <dgm:presLayoutVars>
          <dgm:chPref val="3"/>
        </dgm:presLayoutVars>
      </dgm:prSet>
      <dgm:spPr/>
    </dgm:pt>
    <dgm:pt modelId="{8F8BEBC6-C05A-439E-966C-17FBA37A93B8}" type="pres">
      <dgm:prSet presAssocID="{34B3CCBD-5FC7-4CDA-93E7-4DFA2AA62120}" presName="rootConnector" presStyleLbl="node2" presStyleIdx="0" presStyleCnt="2"/>
      <dgm:spPr/>
    </dgm:pt>
    <dgm:pt modelId="{D518FD45-5FE6-48A8-99F5-454CDD59BD1D}" type="pres">
      <dgm:prSet presAssocID="{34B3CCBD-5FC7-4CDA-93E7-4DFA2AA62120}" presName="hierChild4" presStyleCnt="0"/>
      <dgm:spPr/>
    </dgm:pt>
    <dgm:pt modelId="{1626B1FA-3100-4A9B-80FE-797BBD2885A3}" type="pres">
      <dgm:prSet presAssocID="{34B3CCBD-5FC7-4CDA-93E7-4DFA2AA62120}" presName="hierChild5" presStyleCnt="0"/>
      <dgm:spPr/>
    </dgm:pt>
    <dgm:pt modelId="{A5AF89ED-2FA7-4737-9D91-E2E338776ACC}" type="pres">
      <dgm:prSet presAssocID="{49D462C9-46D5-4511-A07D-5263536CC515}" presName="Name37" presStyleLbl="parChTrans1D2" presStyleIdx="1" presStyleCnt="3"/>
      <dgm:spPr/>
    </dgm:pt>
    <dgm:pt modelId="{47DF78C1-5F96-4AF1-8A3F-87630EA4FF1A}" type="pres">
      <dgm:prSet presAssocID="{AA157726-F0E1-4D5F-87D8-E0F2A808EC0B}" presName="hierRoot2" presStyleCnt="0">
        <dgm:presLayoutVars>
          <dgm:hierBranch val="init"/>
        </dgm:presLayoutVars>
      </dgm:prSet>
      <dgm:spPr/>
    </dgm:pt>
    <dgm:pt modelId="{E13E5D4E-260C-4EA7-88B9-9B665946DFAD}" type="pres">
      <dgm:prSet presAssocID="{AA157726-F0E1-4D5F-87D8-E0F2A808EC0B}" presName="rootComposite" presStyleCnt="0"/>
      <dgm:spPr/>
    </dgm:pt>
    <dgm:pt modelId="{54B5FE70-D273-4BE6-B4D3-3A4C0A0EAFCD}" type="pres">
      <dgm:prSet presAssocID="{AA157726-F0E1-4D5F-87D8-E0F2A808EC0B}" presName="rootText" presStyleLbl="node2" presStyleIdx="1" presStyleCnt="2">
        <dgm:presLayoutVars>
          <dgm:chPref val="3"/>
        </dgm:presLayoutVars>
      </dgm:prSet>
      <dgm:spPr/>
    </dgm:pt>
    <dgm:pt modelId="{78629DA5-436A-4BA7-BF21-35ADD02BD235}" type="pres">
      <dgm:prSet presAssocID="{AA157726-F0E1-4D5F-87D8-E0F2A808EC0B}" presName="rootConnector" presStyleLbl="node2" presStyleIdx="1" presStyleCnt="2"/>
      <dgm:spPr/>
    </dgm:pt>
    <dgm:pt modelId="{47471246-7343-4C4F-A7F0-3195AD132B51}" type="pres">
      <dgm:prSet presAssocID="{AA157726-F0E1-4D5F-87D8-E0F2A808EC0B}" presName="hierChild4" presStyleCnt="0"/>
      <dgm:spPr/>
    </dgm:pt>
    <dgm:pt modelId="{6B1EC6AC-0678-4BD1-9890-817640D002AC}" type="pres">
      <dgm:prSet presAssocID="{AA157726-F0E1-4D5F-87D8-E0F2A808EC0B}" presName="hierChild5" presStyleCnt="0"/>
      <dgm:spPr/>
    </dgm:pt>
    <dgm:pt modelId="{9B3D3F89-7998-4976-BC7B-3AC7C37D2DCD}" type="pres">
      <dgm:prSet presAssocID="{2ADCAAE3-ADA4-41A8-99D4-87A881B1DB98}" presName="hierChild3" presStyleCnt="0"/>
      <dgm:spPr/>
    </dgm:pt>
    <dgm:pt modelId="{A2B6E1B7-7A70-43CF-845E-76D816D268DD}" type="pres">
      <dgm:prSet presAssocID="{B9FC8484-BA36-4EC5-8622-6D6B1EE899C6}" presName="Name111" presStyleLbl="parChTrans1D2" presStyleIdx="2" presStyleCnt="3"/>
      <dgm:spPr/>
    </dgm:pt>
    <dgm:pt modelId="{B378721E-16C3-459B-904A-94F9421ED9C6}" type="pres">
      <dgm:prSet presAssocID="{B43D68CA-0D16-41B3-AFC0-68DBDA74EEAE}" presName="hierRoot3" presStyleCnt="0">
        <dgm:presLayoutVars>
          <dgm:hierBranch val="init"/>
        </dgm:presLayoutVars>
      </dgm:prSet>
      <dgm:spPr/>
    </dgm:pt>
    <dgm:pt modelId="{9D80D7C8-5134-4470-8398-11DCA5CDF183}" type="pres">
      <dgm:prSet presAssocID="{B43D68CA-0D16-41B3-AFC0-68DBDA74EEAE}" presName="rootComposite3" presStyleCnt="0"/>
      <dgm:spPr/>
    </dgm:pt>
    <dgm:pt modelId="{4DE2B030-6365-4AA5-AE7F-1BF65040D930}" type="pres">
      <dgm:prSet presAssocID="{B43D68CA-0D16-41B3-AFC0-68DBDA74EEAE}" presName="rootText3" presStyleLbl="asst1" presStyleIdx="0" presStyleCnt="1">
        <dgm:presLayoutVars>
          <dgm:chPref val="3"/>
        </dgm:presLayoutVars>
      </dgm:prSet>
      <dgm:spPr/>
    </dgm:pt>
    <dgm:pt modelId="{E90819EF-D81B-4509-AA28-16B776667677}" type="pres">
      <dgm:prSet presAssocID="{B43D68CA-0D16-41B3-AFC0-68DBDA74EEAE}" presName="rootConnector3" presStyleLbl="asst1" presStyleIdx="0" presStyleCnt="1"/>
      <dgm:spPr/>
    </dgm:pt>
    <dgm:pt modelId="{A5B641F0-4140-45DC-A0F1-C37889FFABDB}" type="pres">
      <dgm:prSet presAssocID="{B43D68CA-0D16-41B3-AFC0-68DBDA74EEAE}" presName="hierChild6" presStyleCnt="0"/>
      <dgm:spPr/>
    </dgm:pt>
    <dgm:pt modelId="{8977A4D7-CE7D-49E6-BB61-F20B6FE10BCC}" type="pres">
      <dgm:prSet presAssocID="{B43D68CA-0D16-41B3-AFC0-68DBDA74EEAE}" presName="hierChild7" presStyleCnt="0"/>
      <dgm:spPr/>
    </dgm:pt>
  </dgm:ptLst>
  <dgm:cxnLst>
    <dgm:cxn modelId="{E138B606-F608-479C-848E-D7A58C60E9D5}" type="presOf" srcId="{34B3CCBD-5FC7-4CDA-93E7-4DFA2AA62120}" destId="{1B59E1A1-BDE6-4D53-8188-54356F81AE88}" srcOrd="0" destOrd="0" presId="urn:microsoft.com/office/officeart/2005/8/layout/orgChart1"/>
    <dgm:cxn modelId="{4FEA7817-5231-45E4-BCF2-97A9B11ECD62}" type="presOf" srcId="{2ADCAAE3-ADA4-41A8-99D4-87A881B1DB98}" destId="{25D19807-81A5-429C-9ACB-9E0684DD4331}" srcOrd="1" destOrd="0" presId="urn:microsoft.com/office/officeart/2005/8/layout/orgChart1"/>
    <dgm:cxn modelId="{B8C0B637-D9E8-4326-AFDA-11D03B46F3CB}" type="presOf" srcId="{AA157726-F0E1-4D5F-87D8-E0F2A808EC0B}" destId="{54B5FE70-D273-4BE6-B4D3-3A4C0A0EAFCD}" srcOrd="0" destOrd="0" presId="urn:microsoft.com/office/officeart/2005/8/layout/orgChart1"/>
    <dgm:cxn modelId="{62F44B3F-A5A9-4E87-9007-4BEBABDBAB8C}" type="presOf" srcId="{ED642A78-18A0-4B61-B91F-E4D0CE8ED936}" destId="{82047B87-A98E-48CE-A8B3-9F2F2F56574C}" srcOrd="0" destOrd="0" presId="urn:microsoft.com/office/officeart/2005/8/layout/orgChart1"/>
    <dgm:cxn modelId="{4C67BF45-992C-4B21-ACF0-9E4E765F9BBA}" type="presOf" srcId="{B9FC8484-BA36-4EC5-8622-6D6B1EE899C6}" destId="{A2B6E1B7-7A70-43CF-845E-76D816D268DD}" srcOrd="0" destOrd="0" presId="urn:microsoft.com/office/officeart/2005/8/layout/orgChart1"/>
    <dgm:cxn modelId="{24144D50-09DC-4B22-9725-A13D7B997E36}" srcId="{ED642A78-18A0-4B61-B91F-E4D0CE8ED936}" destId="{2ADCAAE3-ADA4-41A8-99D4-87A881B1DB98}" srcOrd="0" destOrd="0" parTransId="{C1C2EEE5-745C-49FE-BFF7-C4D3627A6B42}" sibTransId="{5B3BE492-E7CA-4435-9A66-80454BD9097F}"/>
    <dgm:cxn modelId="{7F6ADC57-004F-4F90-82E8-6D60B235B5BE}" srcId="{2ADCAAE3-ADA4-41A8-99D4-87A881B1DB98}" destId="{B43D68CA-0D16-41B3-AFC0-68DBDA74EEAE}" srcOrd="0" destOrd="0" parTransId="{B9FC8484-BA36-4EC5-8622-6D6B1EE899C6}" sibTransId="{987A7EE6-37C3-4C36-81A9-CAADDE5D70F1}"/>
    <dgm:cxn modelId="{3D0CFE7A-EBC2-4F09-A0B4-D2C460AC7C5A}" srcId="{2ADCAAE3-ADA4-41A8-99D4-87A881B1DB98}" destId="{34B3CCBD-5FC7-4CDA-93E7-4DFA2AA62120}" srcOrd="1" destOrd="0" parTransId="{92BEB4A5-E368-4726-84B2-C15D22DE227D}" sibTransId="{97EC774F-5993-43C2-87B9-382156778D88}"/>
    <dgm:cxn modelId="{4983F98C-7DDF-4BA5-BDC3-15B9CB6ED5F2}" srcId="{2ADCAAE3-ADA4-41A8-99D4-87A881B1DB98}" destId="{AA157726-F0E1-4D5F-87D8-E0F2A808EC0B}" srcOrd="2" destOrd="0" parTransId="{49D462C9-46D5-4511-A07D-5263536CC515}" sibTransId="{3C99E986-3A91-4A49-B588-F94A27CD4FE2}"/>
    <dgm:cxn modelId="{AF632494-FE54-46FD-92EC-0675B5820C66}" type="presOf" srcId="{92BEB4A5-E368-4726-84B2-C15D22DE227D}" destId="{B7105267-8864-4590-837F-059D1C7F4735}" srcOrd="0" destOrd="0" presId="urn:microsoft.com/office/officeart/2005/8/layout/orgChart1"/>
    <dgm:cxn modelId="{D073729F-F459-41D5-A583-7507DE1B3EF2}" type="presOf" srcId="{B43D68CA-0D16-41B3-AFC0-68DBDA74EEAE}" destId="{4DE2B030-6365-4AA5-AE7F-1BF65040D930}" srcOrd="0" destOrd="0" presId="urn:microsoft.com/office/officeart/2005/8/layout/orgChart1"/>
    <dgm:cxn modelId="{D4254BB0-D330-4699-8972-0D7AAF5802AF}" type="presOf" srcId="{2ADCAAE3-ADA4-41A8-99D4-87A881B1DB98}" destId="{68E4CC42-CACB-4E0B-8310-17CA87759FF3}" srcOrd="0" destOrd="0" presId="urn:microsoft.com/office/officeart/2005/8/layout/orgChart1"/>
    <dgm:cxn modelId="{BC930ACF-5216-4B3A-B43D-D7E2EC2D6BCD}" type="presOf" srcId="{49D462C9-46D5-4511-A07D-5263536CC515}" destId="{A5AF89ED-2FA7-4737-9D91-E2E338776ACC}" srcOrd="0" destOrd="0" presId="urn:microsoft.com/office/officeart/2005/8/layout/orgChart1"/>
    <dgm:cxn modelId="{1AF573D0-9CBC-46A0-9498-C4C65626483A}" type="presOf" srcId="{34B3CCBD-5FC7-4CDA-93E7-4DFA2AA62120}" destId="{8F8BEBC6-C05A-439E-966C-17FBA37A93B8}" srcOrd="1" destOrd="0" presId="urn:microsoft.com/office/officeart/2005/8/layout/orgChart1"/>
    <dgm:cxn modelId="{E14A6CD5-AE85-464B-9321-35ADE684AFE6}" type="presOf" srcId="{B43D68CA-0D16-41B3-AFC0-68DBDA74EEAE}" destId="{E90819EF-D81B-4509-AA28-16B776667677}" srcOrd="1" destOrd="0" presId="urn:microsoft.com/office/officeart/2005/8/layout/orgChart1"/>
    <dgm:cxn modelId="{EDB201D8-D86E-4453-B332-8F08EDF74DB2}" type="presOf" srcId="{AA157726-F0E1-4D5F-87D8-E0F2A808EC0B}" destId="{78629DA5-436A-4BA7-BF21-35ADD02BD235}" srcOrd="1" destOrd="0" presId="urn:microsoft.com/office/officeart/2005/8/layout/orgChart1"/>
    <dgm:cxn modelId="{271170B3-DEFF-485A-8F8D-74A99BB906E8}" type="presParOf" srcId="{82047B87-A98E-48CE-A8B3-9F2F2F56574C}" destId="{62C52E73-93C8-45F4-BE71-C0A3DCD9C856}" srcOrd="0" destOrd="0" presId="urn:microsoft.com/office/officeart/2005/8/layout/orgChart1"/>
    <dgm:cxn modelId="{9AEA7EFA-09F2-4D9D-AEF7-89A43810316D}" type="presParOf" srcId="{62C52E73-93C8-45F4-BE71-C0A3DCD9C856}" destId="{931F6198-BA86-449F-9DE0-0B1B10CE6DE2}" srcOrd="0" destOrd="0" presId="urn:microsoft.com/office/officeart/2005/8/layout/orgChart1"/>
    <dgm:cxn modelId="{E2A3BD85-60B0-43B0-9442-1D60D18717BD}" type="presParOf" srcId="{931F6198-BA86-449F-9DE0-0B1B10CE6DE2}" destId="{68E4CC42-CACB-4E0B-8310-17CA87759FF3}" srcOrd="0" destOrd="0" presId="urn:microsoft.com/office/officeart/2005/8/layout/orgChart1"/>
    <dgm:cxn modelId="{22FB4CEB-7175-4F7A-BAA0-DEA9D4DD88E7}" type="presParOf" srcId="{931F6198-BA86-449F-9DE0-0B1B10CE6DE2}" destId="{25D19807-81A5-429C-9ACB-9E0684DD4331}" srcOrd="1" destOrd="0" presId="urn:microsoft.com/office/officeart/2005/8/layout/orgChart1"/>
    <dgm:cxn modelId="{808917DC-9C7F-4D70-945C-9616EC21AE56}" type="presParOf" srcId="{62C52E73-93C8-45F4-BE71-C0A3DCD9C856}" destId="{63BE8BF2-461E-4D01-B4FD-17E07ABBD9C5}" srcOrd="1" destOrd="0" presId="urn:microsoft.com/office/officeart/2005/8/layout/orgChart1"/>
    <dgm:cxn modelId="{295FA40C-4688-442C-9E57-618C4E7457FF}" type="presParOf" srcId="{63BE8BF2-461E-4D01-B4FD-17E07ABBD9C5}" destId="{B7105267-8864-4590-837F-059D1C7F4735}" srcOrd="0" destOrd="0" presId="urn:microsoft.com/office/officeart/2005/8/layout/orgChart1"/>
    <dgm:cxn modelId="{D6F8DE4B-6C80-451D-B343-2015F1800BB5}" type="presParOf" srcId="{63BE8BF2-461E-4D01-B4FD-17E07ABBD9C5}" destId="{2A3D867D-3874-42E9-B05D-0DBD63C6E5F2}" srcOrd="1" destOrd="0" presId="urn:microsoft.com/office/officeart/2005/8/layout/orgChart1"/>
    <dgm:cxn modelId="{7D5172C1-22FD-4D69-9B0F-F3FADFF874E4}" type="presParOf" srcId="{2A3D867D-3874-42E9-B05D-0DBD63C6E5F2}" destId="{C25B98D0-0D75-4807-89C0-69A257AF0BA9}" srcOrd="0" destOrd="0" presId="urn:microsoft.com/office/officeart/2005/8/layout/orgChart1"/>
    <dgm:cxn modelId="{D7598D84-EF86-4944-8B55-6F443E954E23}" type="presParOf" srcId="{C25B98D0-0D75-4807-89C0-69A257AF0BA9}" destId="{1B59E1A1-BDE6-4D53-8188-54356F81AE88}" srcOrd="0" destOrd="0" presId="urn:microsoft.com/office/officeart/2005/8/layout/orgChart1"/>
    <dgm:cxn modelId="{D62C5A13-B45C-4995-88EE-472C80107E0A}" type="presParOf" srcId="{C25B98D0-0D75-4807-89C0-69A257AF0BA9}" destId="{8F8BEBC6-C05A-439E-966C-17FBA37A93B8}" srcOrd="1" destOrd="0" presId="urn:microsoft.com/office/officeart/2005/8/layout/orgChart1"/>
    <dgm:cxn modelId="{7A76A21A-D99F-41C9-85C5-C27F0CE64E3D}" type="presParOf" srcId="{2A3D867D-3874-42E9-B05D-0DBD63C6E5F2}" destId="{D518FD45-5FE6-48A8-99F5-454CDD59BD1D}" srcOrd="1" destOrd="0" presId="urn:microsoft.com/office/officeart/2005/8/layout/orgChart1"/>
    <dgm:cxn modelId="{C80163F9-FF4C-4A59-81E1-AAC55AB13227}" type="presParOf" srcId="{2A3D867D-3874-42E9-B05D-0DBD63C6E5F2}" destId="{1626B1FA-3100-4A9B-80FE-797BBD2885A3}" srcOrd="2" destOrd="0" presId="urn:microsoft.com/office/officeart/2005/8/layout/orgChart1"/>
    <dgm:cxn modelId="{09FC131D-236F-482D-9AFD-7AB3FB0E0795}" type="presParOf" srcId="{63BE8BF2-461E-4D01-B4FD-17E07ABBD9C5}" destId="{A5AF89ED-2FA7-4737-9D91-E2E338776ACC}" srcOrd="2" destOrd="0" presId="urn:microsoft.com/office/officeart/2005/8/layout/orgChart1"/>
    <dgm:cxn modelId="{59E470F5-A732-4BF4-B89B-A29F318C3426}" type="presParOf" srcId="{63BE8BF2-461E-4D01-B4FD-17E07ABBD9C5}" destId="{47DF78C1-5F96-4AF1-8A3F-87630EA4FF1A}" srcOrd="3" destOrd="0" presId="urn:microsoft.com/office/officeart/2005/8/layout/orgChart1"/>
    <dgm:cxn modelId="{4E12BA5F-3F8F-4F2B-8BA8-23E5A4A98E79}" type="presParOf" srcId="{47DF78C1-5F96-4AF1-8A3F-87630EA4FF1A}" destId="{E13E5D4E-260C-4EA7-88B9-9B665946DFAD}" srcOrd="0" destOrd="0" presId="urn:microsoft.com/office/officeart/2005/8/layout/orgChart1"/>
    <dgm:cxn modelId="{A1327BF4-0FD8-4E35-A3C8-27C3E375924D}" type="presParOf" srcId="{E13E5D4E-260C-4EA7-88B9-9B665946DFAD}" destId="{54B5FE70-D273-4BE6-B4D3-3A4C0A0EAFCD}" srcOrd="0" destOrd="0" presId="urn:microsoft.com/office/officeart/2005/8/layout/orgChart1"/>
    <dgm:cxn modelId="{0F0F7004-10FD-4C12-AA49-1F6015901E8E}" type="presParOf" srcId="{E13E5D4E-260C-4EA7-88B9-9B665946DFAD}" destId="{78629DA5-436A-4BA7-BF21-35ADD02BD235}" srcOrd="1" destOrd="0" presId="urn:microsoft.com/office/officeart/2005/8/layout/orgChart1"/>
    <dgm:cxn modelId="{1D9D8980-0100-4524-8D4A-CCE2752035BD}" type="presParOf" srcId="{47DF78C1-5F96-4AF1-8A3F-87630EA4FF1A}" destId="{47471246-7343-4C4F-A7F0-3195AD132B51}" srcOrd="1" destOrd="0" presId="urn:microsoft.com/office/officeart/2005/8/layout/orgChart1"/>
    <dgm:cxn modelId="{E8C761E1-68E9-4516-AFDE-65098B1D4BB5}" type="presParOf" srcId="{47DF78C1-5F96-4AF1-8A3F-87630EA4FF1A}" destId="{6B1EC6AC-0678-4BD1-9890-817640D002AC}" srcOrd="2" destOrd="0" presId="urn:microsoft.com/office/officeart/2005/8/layout/orgChart1"/>
    <dgm:cxn modelId="{90ADB199-7F78-4E1F-A671-C839026A5BF1}" type="presParOf" srcId="{62C52E73-93C8-45F4-BE71-C0A3DCD9C856}" destId="{9B3D3F89-7998-4976-BC7B-3AC7C37D2DCD}" srcOrd="2" destOrd="0" presId="urn:microsoft.com/office/officeart/2005/8/layout/orgChart1"/>
    <dgm:cxn modelId="{47FF67F6-745A-4242-B8FB-ADF67A9C9D1F}" type="presParOf" srcId="{9B3D3F89-7998-4976-BC7B-3AC7C37D2DCD}" destId="{A2B6E1B7-7A70-43CF-845E-76D816D268DD}" srcOrd="0" destOrd="0" presId="urn:microsoft.com/office/officeart/2005/8/layout/orgChart1"/>
    <dgm:cxn modelId="{45E1DE52-1A69-43D6-AE5F-894A6F149B77}" type="presParOf" srcId="{9B3D3F89-7998-4976-BC7B-3AC7C37D2DCD}" destId="{B378721E-16C3-459B-904A-94F9421ED9C6}" srcOrd="1" destOrd="0" presId="urn:microsoft.com/office/officeart/2005/8/layout/orgChart1"/>
    <dgm:cxn modelId="{3D512803-4D93-44D0-8ACA-DC84F48E2645}" type="presParOf" srcId="{B378721E-16C3-459B-904A-94F9421ED9C6}" destId="{9D80D7C8-5134-4470-8398-11DCA5CDF183}" srcOrd="0" destOrd="0" presId="urn:microsoft.com/office/officeart/2005/8/layout/orgChart1"/>
    <dgm:cxn modelId="{0762D7B1-F96B-4EBA-B915-388124559E72}" type="presParOf" srcId="{9D80D7C8-5134-4470-8398-11DCA5CDF183}" destId="{4DE2B030-6365-4AA5-AE7F-1BF65040D930}" srcOrd="0" destOrd="0" presId="urn:microsoft.com/office/officeart/2005/8/layout/orgChart1"/>
    <dgm:cxn modelId="{09E7E3D8-1134-475C-874D-BB56CAB27714}" type="presParOf" srcId="{9D80D7C8-5134-4470-8398-11DCA5CDF183}" destId="{E90819EF-D81B-4509-AA28-16B776667677}" srcOrd="1" destOrd="0" presId="urn:microsoft.com/office/officeart/2005/8/layout/orgChart1"/>
    <dgm:cxn modelId="{DBB7C288-43B5-438A-840F-5E5EA3ADC3DC}" type="presParOf" srcId="{B378721E-16C3-459B-904A-94F9421ED9C6}" destId="{A5B641F0-4140-45DC-A0F1-C37889FFABDB}" srcOrd="1" destOrd="0" presId="urn:microsoft.com/office/officeart/2005/8/layout/orgChart1"/>
    <dgm:cxn modelId="{FA2FFFA0-1043-492A-ABBA-DE007D24D97C}" type="presParOf" srcId="{B378721E-16C3-459B-904A-94F9421ED9C6}" destId="{8977A4D7-CE7D-49E6-BB61-F20B6FE10BCC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FD365938-52CF-4A78-88E4-6EF84EAB285C}" type="doc">
      <dgm:prSet loTypeId="urn:microsoft.com/office/officeart/2005/8/layout/hierarchy2" loCatId="hierarchy" qsTypeId="urn:microsoft.com/office/officeart/2005/8/quickstyle/3d2#18" qsCatId="3D" csTypeId="urn:microsoft.com/office/officeart/2005/8/colors/accent2_2" csCatId="accent2" phldr="1"/>
      <dgm:spPr/>
      <dgm:t>
        <a:bodyPr/>
        <a:lstStyle/>
        <a:p>
          <a:endParaRPr lang="pt-BR"/>
        </a:p>
      </dgm:t>
    </dgm:pt>
    <dgm:pt modelId="{52E933AA-532A-40C4-91A0-5B297517CD77}">
      <dgm:prSet phldrT="[Texto]"/>
      <dgm:spPr>
        <a:solidFill>
          <a:srgbClr val="00B050"/>
        </a:solidFill>
      </dgm:spPr>
      <dgm:t>
        <a:bodyPr/>
        <a:lstStyle/>
        <a:p>
          <a:r>
            <a:rPr lang="pt-BR" dirty="0"/>
            <a:t>PROFISSIONAL</a:t>
          </a:r>
        </a:p>
      </dgm:t>
    </dgm:pt>
    <dgm:pt modelId="{2FB0AB6C-42C7-4A98-8890-21119C9CED7A}" type="parTrans" cxnId="{CD7B6C97-8C07-4D01-9B72-D2E07B34C67B}">
      <dgm:prSet/>
      <dgm:spPr/>
      <dgm:t>
        <a:bodyPr/>
        <a:lstStyle/>
        <a:p>
          <a:endParaRPr lang="pt-BR"/>
        </a:p>
      </dgm:t>
    </dgm:pt>
    <dgm:pt modelId="{D76F094F-7CA3-4CEC-AD70-8A65D40C92CE}" type="sibTrans" cxnId="{CD7B6C97-8C07-4D01-9B72-D2E07B34C67B}">
      <dgm:prSet/>
      <dgm:spPr/>
      <dgm:t>
        <a:bodyPr/>
        <a:lstStyle/>
        <a:p>
          <a:endParaRPr lang="pt-BR"/>
        </a:p>
      </dgm:t>
    </dgm:pt>
    <dgm:pt modelId="{AEAEC4B3-3571-4976-A790-0E7D8726C0AD}">
      <dgm:prSet phldrT="[Texto]"/>
      <dgm:spPr/>
      <dgm:t>
        <a:bodyPr/>
        <a:lstStyle/>
        <a:p>
          <a:r>
            <a:rPr lang="pt-BR" dirty="0"/>
            <a:t>DEV</a:t>
          </a:r>
        </a:p>
      </dgm:t>
    </dgm:pt>
    <dgm:pt modelId="{AFDD9B82-59D3-495B-A4E0-E37E5234F188}" type="parTrans" cxnId="{4371D206-3A49-44EA-9950-8176D1307865}">
      <dgm:prSet/>
      <dgm:spPr/>
      <dgm:t>
        <a:bodyPr/>
        <a:lstStyle/>
        <a:p>
          <a:endParaRPr lang="pt-BR"/>
        </a:p>
      </dgm:t>
    </dgm:pt>
    <dgm:pt modelId="{F84B89EB-89D9-44FA-9F00-AE8DD4DBE879}" type="sibTrans" cxnId="{4371D206-3A49-44EA-9950-8176D1307865}">
      <dgm:prSet/>
      <dgm:spPr/>
      <dgm:t>
        <a:bodyPr/>
        <a:lstStyle/>
        <a:p>
          <a:endParaRPr lang="pt-BR"/>
        </a:p>
      </dgm:t>
    </dgm:pt>
    <dgm:pt modelId="{A57529F2-62DF-4C6E-9D1E-CF1F4AD1D5AF}">
      <dgm:prSet phldrT="[Texto]"/>
      <dgm:spPr/>
      <dgm:t>
        <a:bodyPr/>
        <a:lstStyle/>
        <a:p>
          <a:r>
            <a:rPr lang="pt-BR" dirty="0"/>
            <a:t>WEB DEVELOPER</a:t>
          </a:r>
        </a:p>
      </dgm:t>
    </dgm:pt>
    <dgm:pt modelId="{04705824-9BAA-4979-9BC3-5B44733C05A8}" type="parTrans" cxnId="{581488BD-7707-4ABB-A030-31E7B2EFBF42}">
      <dgm:prSet/>
      <dgm:spPr/>
      <dgm:t>
        <a:bodyPr/>
        <a:lstStyle/>
        <a:p>
          <a:endParaRPr lang="pt-BR"/>
        </a:p>
      </dgm:t>
    </dgm:pt>
    <dgm:pt modelId="{2AE8775A-BC6E-442C-875F-A9098AFF6829}" type="sibTrans" cxnId="{581488BD-7707-4ABB-A030-31E7B2EFBF42}">
      <dgm:prSet/>
      <dgm:spPr/>
      <dgm:t>
        <a:bodyPr/>
        <a:lstStyle/>
        <a:p>
          <a:endParaRPr lang="pt-BR"/>
        </a:p>
      </dgm:t>
    </dgm:pt>
    <dgm:pt modelId="{07BE83B1-4E2F-489A-B199-0EEF9807034B}" type="pres">
      <dgm:prSet presAssocID="{FD365938-52CF-4A78-88E4-6EF84EAB285C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914BF1D8-AD7F-4A6C-970B-243D7ECB9CA8}" type="pres">
      <dgm:prSet presAssocID="{52E933AA-532A-40C4-91A0-5B297517CD77}" presName="root1" presStyleCnt="0"/>
      <dgm:spPr/>
    </dgm:pt>
    <dgm:pt modelId="{87B4233E-6946-4480-8F3F-A5174DF81D8D}" type="pres">
      <dgm:prSet presAssocID="{52E933AA-532A-40C4-91A0-5B297517CD77}" presName="LevelOneTextNode" presStyleLbl="node0" presStyleIdx="0" presStyleCnt="1">
        <dgm:presLayoutVars>
          <dgm:chPref val="3"/>
        </dgm:presLayoutVars>
      </dgm:prSet>
      <dgm:spPr/>
    </dgm:pt>
    <dgm:pt modelId="{037BE19A-985F-48A7-B0FE-7F7ED17BA146}" type="pres">
      <dgm:prSet presAssocID="{52E933AA-532A-40C4-91A0-5B297517CD77}" presName="level2hierChild" presStyleCnt="0"/>
      <dgm:spPr/>
    </dgm:pt>
    <dgm:pt modelId="{04FA869F-5C4A-4708-B2A4-1C7A375D8367}" type="pres">
      <dgm:prSet presAssocID="{AFDD9B82-59D3-495B-A4E0-E37E5234F188}" presName="conn2-1" presStyleLbl="parChTrans1D2" presStyleIdx="0" presStyleCnt="2"/>
      <dgm:spPr/>
    </dgm:pt>
    <dgm:pt modelId="{2FA3ADD6-E210-4F40-84C7-C323D1DC9281}" type="pres">
      <dgm:prSet presAssocID="{AFDD9B82-59D3-495B-A4E0-E37E5234F188}" presName="connTx" presStyleLbl="parChTrans1D2" presStyleIdx="0" presStyleCnt="2"/>
      <dgm:spPr/>
    </dgm:pt>
    <dgm:pt modelId="{FAFE4F98-8576-4510-AB09-AF384071B254}" type="pres">
      <dgm:prSet presAssocID="{AEAEC4B3-3571-4976-A790-0E7D8726C0AD}" presName="root2" presStyleCnt="0"/>
      <dgm:spPr/>
    </dgm:pt>
    <dgm:pt modelId="{92A0C4B7-56C0-4B29-A2D9-C65AD05A8D58}" type="pres">
      <dgm:prSet presAssocID="{AEAEC4B3-3571-4976-A790-0E7D8726C0AD}" presName="LevelTwoTextNode" presStyleLbl="node2" presStyleIdx="0" presStyleCnt="2">
        <dgm:presLayoutVars>
          <dgm:chPref val="3"/>
        </dgm:presLayoutVars>
      </dgm:prSet>
      <dgm:spPr/>
    </dgm:pt>
    <dgm:pt modelId="{9C87F5FA-5F75-4031-BFD2-B69C95505F0A}" type="pres">
      <dgm:prSet presAssocID="{AEAEC4B3-3571-4976-A790-0E7D8726C0AD}" presName="level3hierChild" presStyleCnt="0"/>
      <dgm:spPr/>
    </dgm:pt>
    <dgm:pt modelId="{5A9F6D89-222E-4038-A54B-8CE5D045E1FD}" type="pres">
      <dgm:prSet presAssocID="{04705824-9BAA-4979-9BC3-5B44733C05A8}" presName="conn2-1" presStyleLbl="parChTrans1D2" presStyleIdx="1" presStyleCnt="2"/>
      <dgm:spPr/>
    </dgm:pt>
    <dgm:pt modelId="{5C77B876-7DF9-4D36-A949-7B5904D401CF}" type="pres">
      <dgm:prSet presAssocID="{04705824-9BAA-4979-9BC3-5B44733C05A8}" presName="connTx" presStyleLbl="parChTrans1D2" presStyleIdx="1" presStyleCnt="2"/>
      <dgm:spPr/>
    </dgm:pt>
    <dgm:pt modelId="{1333B684-2307-43C2-BFD4-70809837BD54}" type="pres">
      <dgm:prSet presAssocID="{A57529F2-62DF-4C6E-9D1E-CF1F4AD1D5AF}" presName="root2" presStyleCnt="0"/>
      <dgm:spPr/>
    </dgm:pt>
    <dgm:pt modelId="{1A3F535E-73F1-415B-BFAF-5BC83893E730}" type="pres">
      <dgm:prSet presAssocID="{A57529F2-62DF-4C6E-9D1E-CF1F4AD1D5AF}" presName="LevelTwoTextNode" presStyleLbl="node2" presStyleIdx="1" presStyleCnt="2">
        <dgm:presLayoutVars>
          <dgm:chPref val="3"/>
        </dgm:presLayoutVars>
      </dgm:prSet>
      <dgm:spPr/>
    </dgm:pt>
    <dgm:pt modelId="{8646C820-5BBF-47C3-9BCE-2AD6E801DEB4}" type="pres">
      <dgm:prSet presAssocID="{A57529F2-62DF-4C6E-9D1E-CF1F4AD1D5AF}" presName="level3hierChild" presStyleCnt="0"/>
      <dgm:spPr/>
    </dgm:pt>
  </dgm:ptLst>
  <dgm:cxnLst>
    <dgm:cxn modelId="{4371D206-3A49-44EA-9950-8176D1307865}" srcId="{52E933AA-532A-40C4-91A0-5B297517CD77}" destId="{AEAEC4B3-3571-4976-A790-0E7D8726C0AD}" srcOrd="0" destOrd="0" parTransId="{AFDD9B82-59D3-495B-A4E0-E37E5234F188}" sibTransId="{F84B89EB-89D9-44FA-9F00-AE8DD4DBE879}"/>
    <dgm:cxn modelId="{8A89440A-D8BD-4888-B17E-3BF9A61671E9}" type="presOf" srcId="{52E933AA-532A-40C4-91A0-5B297517CD77}" destId="{87B4233E-6946-4480-8F3F-A5174DF81D8D}" srcOrd="0" destOrd="0" presId="urn:microsoft.com/office/officeart/2005/8/layout/hierarchy2"/>
    <dgm:cxn modelId="{CA7B011D-2A96-4384-B6A7-0DFEE6D4A1EF}" type="presOf" srcId="{AEAEC4B3-3571-4976-A790-0E7D8726C0AD}" destId="{92A0C4B7-56C0-4B29-A2D9-C65AD05A8D58}" srcOrd="0" destOrd="0" presId="urn:microsoft.com/office/officeart/2005/8/layout/hierarchy2"/>
    <dgm:cxn modelId="{AF04EE3F-FBC3-4E59-BB18-EACD8B5CBF04}" type="presOf" srcId="{AFDD9B82-59D3-495B-A4E0-E37E5234F188}" destId="{2FA3ADD6-E210-4F40-84C7-C323D1DC9281}" srcOrd="1" destOrd="0" presId="urn:microsoft.com/office/officeart/2005/8/layout/hierarchy2"/>
    <dgm:cxn modelId="{C3B95F4E-82C1-4744-A818-7A0764EF6ED8}" type="presOf" srcId="{04705824-9BAA-4979-9BC3-5B44733C05A8}" destId="{5A9F6D89-222E-4038-A54B-8CE5D045E1FD}" srcOrd="0" destOrd="0" presId="urn:microsoft.com/office/officeart/2005/8/layout/hierarchy2"/>
    <dgm:cxn modelId="{48F1C177-77F3-4E17-A027-99750FFD5D54}" type="presOf" srcId="{04705824-9BAA-4979-9BC3-5B44733C05A8}" destId="{5C77B876-7DF9-4D36-A949-7B5904D401CF}" srcOrd="1" destOrd="0" presId="urn:microsoft.com/office/officeart/2005/8/layout/hierarchy2"/>
    <dgm:cxn modelId="{A9991C82-C61A-4585-8DD9-4442AEA4A45E}" type="presOf" srcId="{A57529F2-62DF-4C6E-9D1E-CF1F4AD1D5AF}" destId="{1A3F535E-73F1-415B-BFAF-5BC83893E730}" srcOrd="0" destOrd="0" presId="urn:microsoft.com/office/officeart/2005/8/layout/hierarchy2"/>
    <dgm:cxn modelId="{F6F6EB88-EB28-4C65-A3BB-B9837A3DF1E2}" type="presOf" srcId="{AFDD9B82-59D3-495B-A4E0-E37E5234F188}" destId="{04FA869F-5C4A-4708-B2A4-1C7A375D8367}" srcOrd="0" destOrd="0" presId="urn:microsoft.com/office/officeart/2005/8/layout/hierarchy2"/>
    <dgm:cxn modelId="{CD7B6C97-8C07-4D01-9B72-D2E07B34C67B}" srcId="{FD365938-52CF-4A78-88E4-6EF84EAB285C}" destId="{52E933AA-532A-40C4-91A0-5B297517CD77}" srcOrd="0" destOrd="0" parTransId="{2FB0AB6C-42C7-4A98-8890-21119C9CED7A}" sibTransId="{D76F094F-7CA3-4CEC-AD70-8A65D40C92CE}"/>
    <dgm:cxn modelId="{581488BD-7707-4ABB-A030-31E7B2EFBF42}" srcId="{52E933AA-532A-40C4-91A0-5B297517CD77}" destId="{A57529F2-62DF-4C6E-9D1E-CF1F4AD1D5AF}" srcOrd="1" destOrd="0" parTransId="{04705824-9BAA-4979-9BC3-5B44733C05A8}" sibTransId="{2AE8775A-BC6E-442C-875F-A9098AFF6829}"/>
    <dgm:cxn modelId="{438557C2-749A-400F-ACB8-4C9A8BB8D606}" type="presOf" srcId="{FD365938-52CF-4A78-88E4-6EF84EAB285C}" destId="{07BE83B1-4E2F-489A-B199-0EEF9807034B}" srcOrd="0" destOrd="0" presId="urn:microsoft.com/office/officeart/2005/8/layout/hierarchy2"/>
    <dgm:cxn modelId="{F00B8F4F-B047-4F2B-B93D-9F9DD6683580}" type="presParOf" srcId="{07BE83B1-4E2F-489A-B199-0EEF9807034B}" destId="{914BF1D8-AD7F-4A6C-970B-243D7ECB9CA8}" srcOrd="0" destOrd="0" presId="urn:microsoft.com/office/officeart/2005/8/layout/hierarchy2"/>
    <dgm:cxn modelId="{D54F1B81-B842-43C7-94B1-BD7B7E1B12B5}" type="presParOf" srcId="{914BF1D8-AD7F-4A6C-970B-243D7ECB9CA8}" destId="{87B4233E-6946-4480-8F3F-A5174DF81D8D}" srcOrd="0" destOrd="0" presId="urn:microsoft.com/office/officeart/2005/8/layout/hierarchy2"/>
    <dgm:cxn modelId="{0F7E4C46-F69C-4FBC-AF44-58B1C6F3455C}" type="presParOf" srcId="{914BF1D8-AD7F-4A6C-970B-243D7ECB9CA8}" destId="{037BE19A-985F-48A7-B0FE-7F7ED17BA146}" srcOrd="1" destOrd="0" presId="urn:microsoft.com/office/officeart/2005/8/layout/hierarchy2"/>
    <dgm:cxn modelId="{C887B2A3-FE86-4CC7-9161-C24C4B65AFE8}" type="presParOf" srcId="{037BE19A-985F-48A7-B0FE-7F7ED17BA146}" destId="{04FA869F-5C4A-4708-B2A4-1C7A375D8367}" srcOrd="0" destOrd="0" presId="urn:microsoft.com/office/officeart/2005/8/layout/hierarchy2"/>
    <dgm:cxn modelId="{5D3E7495-2D18-42B6-8ACD-C3D440892F90}" type="presParOf" srcId="{04FA869F-5C4A-4708-B2A4-1C7A375D8367}" destId="{2FA3ADD6-E210-4F40-84C7-C323D1DC9281}" srcOrd="0" destOrd="0" presId="urn:microsoft.com/office/officeart/2005/8/layout/hierarchy2"/>
    <dgm:cxn modelId="{FB7D9D44-2EE6-44D9-B121-B7939B60C742}" type="presParOf" srcId="{037BE19A-985F-48A7-B0FE-7F7ED17BA146}" destId="{FAFE4F98-8576-4510-AB09-AF384071B254}" srcOrd="1" destOrd="0" presId="urn:microsoft.com/office/officeart/2005/8/layout/hierarchy2"/>
    <dgm:cxn modelId="{1E639BBD-C2D6-4F2C-95C6-88B74CE478B4}" type="presParOf" srcId="{FAFE4F98-8576-4510-AB09-AF384071B254}" destId="{92A0C4B7-56C0-4B29-A2D9-C65AD05A8D58}" srcOrd="0" destOrd="0" presId="urn:microsoft.com/office/officeart/2005/8/layout/hierarchy2"/>
    <dgm:cxn modelId="{63A31CE0-F78C-4D00-A313-07193AACC5F2}" type="presParOf" srcId="{FAFE4F98-8576-4510-AB09-AF384071B254}" destId="{9C87F5FA-5F75-4031-BFD2-B69C95505F0A}" srcOrd="1" destOrd="0" presId="urn:microsoft.com/office/officeart/2005/8/layout/hierarchy2"/>
    <dgm:cxn modelId="{E434F88C-7FED-4D4C-9EFC-90A7F91CC6BB}" type="presParOf" srcId="{037BE19A-985F-48A7-B0FE-7F7ED17BA146}" destId="{5A9F6D89-222E-4038-A54B-8CE5D045E1FD}" srcOrd="2" destOrd="0" presId="urn:microsoft.com/office/officeart/2005/8/layout/hierarchy2"/>
    <dgm:cxn modelId="{DA88DCA0-FAEB-42BF-A89E-46A3AFAA5171}" type="presParOf" srcId="{5A9F6D89-222E-4038-A54B-8CE5D045E1FD}" destId="{5C77B876-7DF9-4D36-A949-7B5904D401CF}" srcOrd="0" destOrd="0" presId="urn:microsoft.com/office/officeart/2005/8/layout/hierarchy2"/>
    <dgm:cxn modelId="{831AF7F3-4ACE-420A-A2CA-402388B0410A}" type="presParOf" srcId="{037BE19A-985F-48A7-B0FE-7F7ED17BA146}" destId="{1333B684-2307-43C2-BFD4-70809837BD54}" srcOrd="3" destOrd="0" presId="urn:microsoft.com/office/officeart/2005/8/layout/hierarchy2"/>
    <dgm:cxn modelId="{4D0C7621-B0A9-439D-9A33-21DC7FE82BA3}" type="presParOf" srcId="{1333B684-2307-43C2-BFD4-70809837BD54}" destId="{1A3F535E-73F1-415B-BFAF-5BC83893E730}" srcOrd="0" destOrd="0" presId="urn:microsoft.com/office/officeart/2005/8/layout/hierarchy2"/>
    <dgm:cxn modelId="{F275C516-C6E7-420D-94BF-D2BA6C5324D6}" type="presParOf" srcId="{1333B684-2307-43C2-BFD4-70809837BD54}" destId="{8646C820-5BBF-47C3-9BCE-2AD6E801DEB4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EABE6FF9-B028-4D9A-B346-7A2939A32F6F}" type="doc">
      <dgm:prSet loTypeId="urn:microsoft.com/office/officeart/2005/8/layout/default" loCatId="list" qsTypeId="urn:microsoft.com/office/officeart/2005/8/quickstyle/3d2#19" qsCatId="3D" csTypeId="urn:microsoft.com/office/officeart/2005/8/colors/accent2_2" csCatId="accent2" phldr="1"/>
      <dgm:spPr/>
      <dgm:t>
        <a:bodyPr/>
        <a:lstStyle/>
        <a:p>
          <a:endParaRPr lang="pt-BR"/>
        </a:p>
      </dgm:t>
    </dgm:pt>
    <dgm:pt modelId="{CBBFE635-71C3-4B5D-9081-FA8EDF11B824}">
      <dgm:prSet phldrT="[Texto]"/>
      <dgm:spPr/>
      <dgm:t>
        <a:bodyPr/>
        <a:lstStyle/>
        <a:p>
          <a:r>
            <a:rPr lang="pt-BR" dirty="0"/>
            <a:t>HTML</a:t>
          </a:r>
        </a:p>
      </dgm:t>
    </dgm:pt>
    <dgm:pt modelId="{2020644A-FDBB-4C97-AB24-C1B2CC088114}" type="parTrans" cxnId="{2933155C-549E-43BB-B251-AFBBF924192F}">
      <dgm:prSet/>
      <dgm:spPr/>
      <dgm:t>
        <a:bodyPr/>
        <a:lstStyle/>
        <a:p>
          <a:endParaRPr lang="pt-BR"/>
        </a:p>
      </dgm:t>
    </dgm:pt>
    <dgm:pt modelId="{831AB58E-3D0C-4B63-BF7C-11669D83F432}" type="sibTrans" cxnId="{2933155C-549E-43BB-B251-AFBBF924192F}">
      <dgm:prSet/>
      <dgm:spPr/>
      <dgm:t>
        <a:bodyPr/>
        <a:lstStyle/>
        <a:p>
          <a:endParaRPr lang="pt-BR"/>
        </a:p>
      </dgm:t>
    </dgm:pt>
    <dgm:pt modelId="{D4D5A259-EC45-4832-8AE9-52FB82BBC0C5}">
      <dgm:prSet phldrT="[Texto]"/>
      <dgm:spPr/>
      <dgm:t>
        <a:bodyPr/>
        <a:lstStyle/>
        <a:p>
          <a:r>
            <a:rPr lang="pt-BR" dirty="0"/>
            <a:t>CSS</a:t>
          </a:r>
        </a:p>
      </dgm:t>
    </dgm:pt>
    <dgm:pt modelId="{B8734FB2-566F-4CD3-8B39-9EC2C28EDAE3}" type="parTrans" cxnId="{16A20EE4-024B-4A7E-ADB3-3A0844C86826}">
      <dgm:prSet/>
      <dgm:spPr/>
      <dgm:t>
        <a:bodyPr/>
        <a:lstStyle/>
        <a:p>
          <a:endParaRPr lang="pt-BR"/>
        </a:p>
      </dgm:t>
    </dgm:pt>
    <dgm:pt modelId="{6FFAD6D1-0114-41F8-A2C4-ED744B28927B}" type="sibTrans" cxnId="{16A20EE4-024B-4A7E-ADB3-3A0844C86826}">
      <dgm:prSet/>
      <dgm:spPr/>
      <dgm:t>
        <a:bodyPr/>
        <a:lstStyle/>
        <a:p>
          <a:endParaRPr lang="pt-BR"/>
        </a:p>
      </dgm:t>
    </dgm:pt>
    <dgm:pt modelId="{08970849-FB55-4B3B-B301-DF5F82AAFF12}">
      <dgm:prSet phldrT="[Texto]"/>
      <dgm:spPr/>
      <dgm:t>
        <a:bodyPr/>
        <a:lstStyle/>
        <a:p>
          <a:r>
            <a:rPr lang="pt-BR" dirty="0"/>
            <a:t>JAVA SCRIPT</a:t>
          </a:r>
        </a:p>
      </dgm:t>
    </dgm:pt>
    <dgm:pt modelId="{3F8084BC-5AD9-4897-B6A3-1A5BE749D641}" type="parTrans" cxnId="{6FF9F0D8-9A0A-49D2-A4F7-0F0EB154C7FA}">
      <dgm:prSet/>
      <dgm:spPr/>
      <dgm:t>
        <a:bodyPr/>
        <a:lstStyle/>
        <a:p>
          <a:endParaRPr lang="pt-BR"/>
        </a:p>
      </dgm:t>
    </dgm:pt>
    <dgm:pt modelId="{93B82E2D-4947-4969-91F3-4F821F34209F}" type="sibTrans" cxnId="{6FF9F0D8-9A0A-49D2-A4F7-0F0EB154C7FA}">
      <dgm:prSet/>
      <dgm:spPr/>
      <dgm:t>
        <a:bodyPr/>
        <a:lstStyle/>
        <a:p>
          <a:endParaRPr lang="pt-BR"/>
        </a:p>
      </dgm:t>
    </dgm:pt>
    <dgm:pt modelId="{AAD06D07-1989-403B-9ED3-79CE36DB9B79}">
      <dgm:prSet phldrT="[Texto]"/>
      <dgm:spPr/>
      <dgm:t>
        <a:bodyPr/>
        <a:lstStyle/>
        <a:p>
          <a:r>
            <a:rPr lang="pt-BR" dirty="0"/>
            <a:t>PHP</a:t>
          </a:r>
        </a:p>
      </dgm:t>
    </dgm:pt>
    <dgm:pt modelId="{BE6804DA-5CBF-420B-B625-7B1C689F0D3A}" type="parTrans" cxnId="{DCA66BA4-7DA2-4E30-9364-D5A1CBD03F57}">
      <dgm:prSet/>
      <dgm:spPr/>
      <dgm:t>
        <a:bodyPr/>
        <a:lstStyle/>
        <a:p>
          <a:endParaRPr lang="pt-BR"/>
        </a:p>
      </dgm:t>
    </dgm:pt>
    <dgm:pt modelId="{5F570D68-DF0D-425E-AA5B-3722C28163B2}" type="sibTrans" cxnId="{DCA66BA4-7DA2-4E30-9364-D5A1CBD03F57}">
      <dgm:prSet/>
      <dgm:spPr/>
      <dgm:t>
        <a:bodyPr/>
        <a:lstStyle/>
        <a:p>
          <a:endParaRPr lang="pt-BR"/>
        </a:p>
      </dgm:t>
    </dgm:pt>
    <dgm:pt modelId="{036F554C-EA6F-40DB-8D24-F7A929338B08}" type="pres">
      <dgm:prSet presAssocID="{EABE6FF9-B028-4D9A-B346-7A2939A32F6F}" presName="diagram" presStyleCnt="0">
        <dgm:presLayoutVars>
          <dgm:dir/>
          <dgm:resizeHandles val="exact"/>
        </dgm:presLayoutVars>
      </dgm:prSet>
      <dgm:spPr/>
    </dgm:pt>
    <dgm:pt modelId="{64F245CE-F1D3-4154-A077-4F148D14F517}" type="pres">
      <dgm:prSet presAssocID="{CBBFE635-71C3-4B5D-9081-FA8EDF11B824}" presName="node" presStyleLbl="node1" presStyleIdx="0" presStyleCnt="4">
        <dgm:presLayoutVars>
          <dgm:bulletEnabled val="1"/>
        </dgm:presLayoutVars>
      </dgm:prSet>
      <dgm:spPr/>
    </dgm:pt>
    <dgm:pt modelId="{E295C7C7-6428-487E-82B8-50E444775E2E}" type="pres">
      <dgm:prSet presAssocID="{831AB58E-3D0C-4B63-BF7C-11669D83F432}" presName="sibTrans" presStyleCnt="0"/>
      <dgm:spPr/>
    </dgm:pt>
    <dgm:pt modelId="{4C6403A4-14AC-404E-B554-90C67EE7DBAD}" type="pres">
      <dgm:prSet presAssocID="{D4D5A259-EC45-4832-8AE9-52FB82BBC0C5}" presName="node" presStyleLbl="node1" presStyleIdx="1" presStyleCnt="4">
        <dgm:presLayoutVars>
          <dgm:bulletEnabled val="1"/>
        </dgm:presLayoutVars>
      </dgm:prSet>
      <dgm:spPr/>
    </dgm:pt>
    <dgm:pt modelId="{13736A02-643C-49D4-A2B1-2973593C5812}" type="pres">
      <dgm:prSet presAssocID="{6FFAD6D1-0114-41F8-A2C4-ED744B28927B}" presName="sibTrans" presStyleCnt="0"/>
      <dgm:spPr/>
    </dgm:pt>
    <dgm:pt modelId="{9E0D3BB1-6CE4-49FA-9F21-3649E785BFB2}" type="pres">
      <dgm:prSet presAssocID="{08970849-FB55-4B3B-B301-DF5F82AAFF12}" presName="node" presStyleLbl="node1" presStyleIdx="2" presStyleCnt="4">
        <dgm:presLayoutVars>
          <dgm:bulletEnabled val="1"/>
        </dgm:presLayoutVars>
      </dgm:prSet>
      <dgm:spPr/>
    </dgm:pt>
    <dgm:pt modelId="{751894DF-77FB-47FD-A5DF-66980CE74915}" type="pres">
      <dgm:prSet presAssocID="{93B82E2D-4947-4969-91F3-4F821F34209F}" presName="sibTrans" presStyleCnt="0"/>
      <dgm:spPr/>
    </dgm:pt>
    <dgm:pt modelId="{8D318A5C-5738-4A0B-956D-EC1DDC8E822B}" type="pres">
      <dgm:prSet presAssocID="{AAD06D07-1989-403B-9ED3-79CE36DB9B79}" presName="node" presStyleLbl="node1" presStyleIdx="3" presStyleCnt="4">
        <dgm:presLayoutVars>
          <dgm:bulletEnabled val="1"/>
        </dgm:presLayoutVars>
      </dgm:prSet>
      <dgm:spPr/>
    </dgm:pt>
  </dgm:ptLst>
  <dgm:cxnLst>
    <dgm:cxn modelId="{838F233B-C431-4B5A-AFC3-E028DC0DD932}" type="presOf" srcId="{AAD06D07-1989-403B-9ED3-79CE36DB9B79}" destId="{8D318A5C-5738-4A0B-956D-EC1DDC8E822B}" srcOrd="0" destOrd="0" presId="urn:microsoft.com/office/officeart/2005/8/layout/default"/>
    <dgm:cxn modelId="{2933155C-549E-43BB-B251-AFBBF924192F}" srcId="{EABE6FF9-B028-4D9A-B346-7A2939A32F6F}" destId="{CBBFE635-71C3-4B5D-9081-FA8EDF11B824}" srcOrd="0" destOrd="0" parTransId="{2020644A-FDBB-4C97-AB24-C1B2CC088114}" sibTransId="{831AB58E-3D0C-4B63-BF7C-11669D83F432}"/>
    <dgm:cxn modelId="{2BF05741-E8CE-4EBF-BCDD-4C06BC0AC244}" type="presOf" srcId="{EABE6FF9-B028-4D9A-B346-7A2939A32F6F}" destId="{036F554C-EA6F-40DB-8D24-F7A929338B08}" srcOrd="0" destOrd="0" presId="urn:microsoft.com/office/officeart/2005/8/layout/default"/>
    <dgm:cxn modelId="{9836B17D-B744-4BD8-BD74-48DEC7A58C0B}" type="presOf" srcId="{08970849-FB55-4B3B-B301-DF5F82AAFF12}" destId="{9E0D3BB1-6CE4-49FA-9F21-3649E785BFB2}" srcOrd="0" destOrd="0" presId="urn:microsoft.com/office/officeart/2005/8/layout/default"/>
    <dgm:cxn modelId="{EA4DFC8D-316F-4A48-84FD-93C9AEC57681}" type="presOf" srcId="{CBBFE635-71C3-4B5D-9081-FA8EDF11B824}" destId="{64F245CE-F1D3-4154-A077-4F148D14F517}" srcOrd="0" destOrd="0" presId="urn:microsoft.com/office/officeart/2005/8/layout/default"/>
    <dgm:cxn modelId="{DCA66BA4-7DA2-4E30-9364-D5A1CBD03F57}" srcId="{EABE6FF9-B028-4D9A-B346-7A2939A32F6F}" destId="{AAD06D07-1989-403B-9ED3-79CE36DB9B79}" srcOrd="3" destOrd="0" parTransId="{BE6804DA-5CBF-420B-B625-7B1C689F0D3A}" sibTransId="{5F570D68-DF0D-425E-AA5B-3722C28163B2}"/>
    <dgm:cxn modelId="{6FF9F0D8-9A0A-49D2-A4F7-0F0EB154C7FA}" srcId="{EABE6FF9-B028-4D9A-B346-7A2939A32F6F}" destId="{08970849-FB55-4B3B-B301-DF5F82AAFF12}" srcOrd="2" destOrd="0" parTransId="{3F8084BC-5AD9-4897-B6A3-1A5BE749D641}" sibTransId="{93B82E2D-4947-4969-91F3-4F821F34209F}"/>
    <dgm:cxn modelId="{69FF24DD-9F58-4B28-B099-2CE8D56F2470}" type="presOf" srcId="{D4D5A259-EC45-4832-8AE9-52FB82BBC0C5}" destId="{4C6403A4-14AC-404E-B554-90C67EE7DBAD}" srcOrd="0" destOrd="0" presId="urn:microsoft.com/office/officeart/2005/8/layout/default"/>
    <dgm:cxn modelId="{16A20EE4-024B-4A7E-ADB3-3A0844C86826}" srcId="{EABE6FF9-B028-4D9A-B346-7A2939A32F6F}" destId="{D4D5A259-EC45-4832-8AE9-52FB82BBC0C5}" srcOrd="1" destOrd="0" parTransId="{B8734FB2-566F-4CD3-8B39-9EC2C28EDAE3}" sibTransId="{6FFAD6D1-0114-41F8-A2C4-ED744B28927B}"/>
    <dgm:cxn modelId="{94CFA479-1D13-40DE-95C3-53C71FEF9B4F}" type="presParOf" srcId="{036F554C-EA6F-40DB-8D24-F7A929338B08}" destId="{64F245CE-F1D3-4154-A077-4F148D14F517}" srcOrd="0" destOrd="0" presId="urn:microsoft.com/office/officeart/2005/8/layout/default"/>
    <dgm:cxn modelId="{525DB188-3170-47B3-B5F5-0AD36B745911}" type="presParOf" srcId="{036F554C-EA6F-40DB-8D24-F7A929338B08}" destId="{E295C7C7-6428-487E-82B8-50E444775E2E}" srcOrd="1" destOrd="0" presId="urn:microsoft.com/office/officeart/2005/8/layout/default"/>
    <dgm:cxn modelId="{E950CFF4-AECE-49CF-860D-B57E42BD048C}" type="presParOf" srcId="{036F554C-EA6F-40DB-8D24-F7A929338B08}" destId="{4C6403A4-14AC-404E-B554-90C67EE7DBAD}" srcOrd="2" destOrd="0" presId="urn:microsoft.com/office/officeart/2005/8/layout/default"/>
    <dgm:cxn modelId="{E3FB03A1-6259-488B-8E79-F85D4A6AFC62}" type="presParOf" srcId="{036F554C-EA6F-40DB-8D24-F7A929338B08}" destId="{13736A02-643C-49D4-A2B1-2973593C5812}" srcOrd="3" destOrd="0" presId="urn:microsoft.com/office/officeart/2005/8/layout/default"/>
    <dgm:cxn modelId="{36813EC3-1A60-4B48-B55C-D54BCFC31C4A}" type="presParOf" srcId="{036F554C-EA6F-40DB-8D24-F7A929338B08}" destId="{9E0D3BB1-6CE4-49FA-9F21-3649E785BFB2}" srcOrd="4" destOrd="0" presId="urn:microsoft.com/office/officeart/2005/8/layout/default"/>
    <dgm:cxn modelId="{33A96A86-9B1E-4760-BE8A-1E0BE99343B5}" type="presParOf" srcId="{036F554C-EA6F-40DB-8D24-F7A929338B08}" destId="{751894DF-77FB-47FD-A5DF-66980CE74915}" srcOrd="5" destOrd="0" presId="urn:microsoft.com/office/officeart/2005/8/layout/default"/>
    <dgm:cxn modelId="{7067576E-F859-4D33-A963-6C01188C74EA}" type="presParOf" srcId="{036F554C-EA6F-40DB-8D24-F7A929338B08}" destId="{8D318A5C-5738-4A0B-956D-EC1DDC8E822B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511D8B83-FA4E-4A74-9E0D-95CCDC3C6D57}" type="doc">
      <dgm:prSet loTypeId="urn:microsoft.com/office/officeart/2005/8/layout/cycle2" loCatId="cycle" qsTypeId="urn:microsoft.com/office/officeart/2005/8/quickstyle/3d2#20" qsCatId="3D" csTypeId="urn:microsoft.com/office/officeart/2005/8/colors/colorful3" csCatId="colorful" phldr="1"/>
      <dgm:spPr/>
      <dgm:t>
        <a:bodyPr/>
        <a:lstStyle/>
        <a:p>
          <a:endParaRPr lang="pt-BR"/>
        </a:p>
      </dgm:t>
    </dgm:pt>
    <dgm:pt modelId="{C36E30D9-A8E0-4A43-BE0F-B644E6137F10}">
      <dgm:prSet phldrT="[Texto]"/>
      <dgm:spPr/>
      <dgm:t>
        <a:bodyPr/>
        <a:lstStyle/>
        <a:p>
          <a:r>
            <a:rPr lang="pt-BR" dirty="0"/>
            <a:t>SOFT</a:t>
          </a:r>
        </a:p>
      </dgm:t>
    </dgm:pt>
    <dgm:pt modelId="{8D1BBB9C-0B3B-4719-892F-81988E3F76A7}" type="parTrans" cxnId="{0B7AF4B7-BAC7-4051-9F31-57BEA0A4FDF1}">
      <dgm:prSet/>
      <dgm:spPr/>
      <dgm:t>
        <a:bodyPr/>
        <a:lstStyle/>
        <a:p>
          <a:endParaRPr lang="pt-BR"/>
        </a:p>
      </dgm:t>
    </dgm:pt>
    <dgm:pt modelId="{8FB5EBB3-2EA8-45C7-BCDC-FE17FDDF93B1}" type="sibTrans" cxnId="{0B7AF4B7-BAC7-4051-9F31-57BEA0A4FDF1}">
      <dgm:prSet/>
      <dgm:spPr/>
      <dgm:t>
        <a:bodyPr/>
        <a:lstStyle/>
        <a:p>
          <a:endParaRPr lang="pt-BR"/>
        </a:p>
      </dgm:t>
    </dgm:pt>
    <dgm:pt modelId="{AD50E2D8-D25D-4977-9A41-BA986B598832}">
      <dgm:prSet phldrT="[Texto]"/>
      <dgm:spPr>
        <a:solidFill>
          <a:srgbClr val="FF0000"/>
        </a:solidFill>
      </dgm:spPr>
      <dgm:t>
        <a:bodyPr/>
        <a:lstStyle/>
        <a:p>
          <a:r>
            <a:rPr lang="pt-BR" dirty="0"/>
            <a:t>HARD</a:t>
          </a:r>
        </a:p>
      </dgm:t>
    </dgm:pt>
    <dgm:pt modelId="{81562F2C-7113-4788-B0F6-0750FE21276D}" type="parTrans" cxnId="{AEC3E03F-3300-4A1A-B70F-96C40198F27C}">
      <dgm:prSet/>
      <dgm:spPr/>
      <dgm:t>
        <a:bodyPr/>
        <a:lstStyle/>
        <a:p>
          <a:endParaRPr lang="pt-BR"/>
        </a:p>
      </dgm:t>
    </dgm:pt>
    <dgm:pt modelId="{54DD5789-8FDA-4F0A-9BCC-BD4A4E640B13}" type="sibTrans" cxnId="{AEC3E03F-3300-4A1A-B70F-96C40198F27C}">
      <dgm:prSet/>
      <dgm:spPr>
        <a:solidFill>
          <a:srgbClr val="FF0000"/>
        </a:solidFill>
      </dgm:spPr>
      <dgm:t>
        <a:bodyPr/>
        <a:lstStyle/>
        <a:p>
          <a:endParaRPr lang="pt-BR"/>
        </a:p>
      </dgm:t>
    </dgm:pt>
    <dgm:pt modelId="{51C0D126-637D-4D54-8022-53FA7A5B382E}" type="pres">
      <dgm:prSet presAssocID="{511D8B83-FA4E-4A74-9E0D-95CCDC3C6D57}" presName="cycle" presStyleCnt="0">
        <dgm:presLayoutVars>
          <dgm:dir/>
          <dgm:resizeHandles val="exact"/>
        </dgm:presLayoutVars>
      </dgm:prSet>
      <dgm:spPr/>
    </dgm:pt>
    <dgm:pt modelId="{F5A016F7-B319-47B2-BF5B-B6949C9FD508}" type="pres">
      <dgm:prSet presAssocID="{C36E30D9-A8E0-4A43-BE0F-B644E6137F10}" presName="node" presStyleLbl="node1" presStyleIdx="0" presStyleCnt="2">
        <dgm:presLayoutVars>
          <dgm:bulletEnabled val="1"/>
        </dgm:presLayoutVars>
      </dgm:prSet>
      <dgm:spPr/>
    </dgm:pt>
    <dgm:pt modelId="{ECE2B5DC-5427-4329-BA5D-AE3A957FD8FB}" type="pres">
      <dgm:prSet presAssocID="{8FB5EBB3-2EA8-45C7-BCDC-FE17FDDF93B1}" presName="sibTrans" presStyleLbl="sibTrans2D1" presStyleIdx="0" presStyleCnt="2"/>
      <dgm:spPr/>
    </dgm:pt>
    <dgm:pt modelId="{1C94B115-49F9-4BB1-9A88-89C35C1C5525}" type="pres">
      <dgm:prSet presAssocID="{8FB5EBB3-2EA8-45C7-BCDC-FE17FDDF93B1}" presName="connectorText" presStyleLbl="sibTrans2D1" presStyleIdx="0" presStyleCnt="2"/>
      <dgm:spPr/>
    </dgm:pt>
    <dgm:pt modelId="{4AEAF6E5-4B54-4C33-A27C-5B401B71488D}" type="pres">
      <dgm:prSet presAssocID="{AD50E2D8-D25D-4977-9A41-BA986B598832}" presName="node" presStyleLbl="node1" presStyleIdx="1" presStyleCnt="2">
        <dgm:presLayoutVars>
          <dgm:bulletEnabled val="1"/>
        </dgm:presLayoutVars>
      </dgm:prSet>
      <dgm:spPr/>
    </dgm:pt>
    <dgm:pt modelId="{EE0A668A-11D4-4D7E-8D1B-67A4DD8F0E44}" type="pres">
      <dgm:prSet presAssocID="{54DD5789-8FDA-4F0A-9BCC-BD4A4E640B13}" presName="sibTrans" presStyleLbl="sibTrans2D1" presStyleIdx="1" presStyleCnt="2"/>
      <dgm:spPr/>
    </dgm:pt>
    <dgm:pt modelId="{7FCA9F10-7982-4DDE-94B0-0D288D27091B}" type="pres">
      <dgm:prSet presAssocID="{54DD5789-8FDA-4F0A-9BCC-BD4A4E640B13}" presName="connectorText" presStyleLbl="sibTrans2D1" presStyleIdx="1" presStyleCnt="2"/>
      <dgm:spPr/>
    </dgm:pt>
  </dgm:ptLst>
  <dgm:cxnLst>
    <dgm:cxn modelId="{AEC3E03F-3300-4A1A-B70F-96C40198F27C}" srcId="{511D8B83-FA4E-4A74-9E0D-95CCDC3C6D57}" destId="{AD50E2D8-D25D-4977-9A41-BA986B598832}" srcOrd="1" destOrd="0" parTransId="{81562F2C-7113-4788-B0F6-0750FE21276D}" sibTransId="{54DD5789-8FDA-4F0A-9BCC-BD4A4E640B13}"/>
    <dgm:cxn modelId="{140A6B67-7D25-412C-9708-E16D101A0DFB}" type="presOf" srcId="{C36E30D9-A8E0-4A43-BE0F-B644E6137F10}" destId="{F5A016F7-B319-47B2-BF5B-B6949C9FD508}" srcOrd="0" destOrd="0" presId="urn:microsoft.com/office/officeart/2005/8/layout/cycle2"/>
    <dgm:cxn modelId="{B9C8F368-BA9B-45A7-831A-6427F95EC343}" type="presOf" srcId="{511D8B83-FA4E-4A74-9E0D-95CCDC3C6D57}" destId="{51C0D126-637D-4D54-8022-53FA7A5B382E}" srcOrd="0" destOrd="0" presId="urn:microsoft.com/office/officeart/2005/8/layout/cycle2"/>
    <dgm:cxn modelId="{32EA805A-6B96-41DD-9506-5948505D41DB}" type="presOf" srcId="{54DD5789-8FDA-4F0A-9BCC-BD4A4E640B13}" destId="{EE0A668A-11D4-4D7E-8D1B-67A4DD8F0E44}" srcOrd="0" destOrd="0" presId="urn:microsoft.com/office/officeart/2005/8/layout/cycle2"/>
    <dgm:cxn modelId="{44D313AB-47E6-42E4-ACAF-C15A5701DB82}" type="presOf" srcId="{AD50E2D8-D25D-4977-9A41-BA986B598832}" destId="{4AEAF6E5-4B54-4C33-A27C-5B401B71488D}" srcOrd="0" destOrd="0" presId="urn:microsoft.com/office/officeart/2005/8/layout/cycle2"/>
    <dgm:cxn modelId="{0B7AF4B7-BAC7-4051-9F31-57BEA0A4FDF1}" srcId="{511D8B83-FA4E-4A74-9E0D-95CCDC3C6D57}" destId="{C36E30D9-A8E0-4A43-BE0F-B644E6137F10}" srcOrd="0" destOrd="0" parTransId="{8D1BBB9C-0B3B-4719-892F-81988E3F76A7}" sibTransId="{8FB5EBB3-2EA8-45C7-BCDC-FE17FDDF93B1}"/>
    <dgm:cxn modelId="{A7E26AE3-9109-49EE-9FDC-1ECD7FF97D36}" type="presOf" srcId="{54DD5789-8FDA-4F0A-9BCC-BD4A4E640B13}" destId="{7FCA9F10-7982-4DDE-94B0-0D288D27091B}" srcOrd="1" destOrd="0" presId="urn:microsoft.com/office/officeart/2005/8/layout/cycle2"/>
    <dgm:cxn modelId="{394F12F2-452E-4A12-8E5A-50287D883918}" type="presOf" srcId="{8FB5EBB3-2EA8-45C7-BCDC-FE17FDDF93B1}" destId="{1C94B115-49F9-4BB1-9A88-89C35C1C5525}" srcOrd="1" destOrd="0" presId="urn:microsoft.com/office/officeart/2005/8/layout/cycle2"/>
    <dgm:cxn modelId="{7F9FF2FF-7697-4117-87DA-79F6890436C6}" type="presOf" srcId="{8FB5EBB3-2EA8-45C7-BCDC-FE17FDDF93B1}" destId="{ECE2B5DC-5427-4329-BA5D-AE3A957FD8FB}" srcOrd="0" destOrd="0" presId="urn:microsoft.com/office/officeart/2005/8/layout/cycle2"/>
    <dgm:cxn modelId="{D31A3B15-8FCD-4810-83B8-5A6236A913B2}" type="presParOf" srcId="{51C0D126-637D-4D54-8022-53FA7A5B382E}" destId="{F5A016F7-B319-47B2-BF5B-B6949C9FD508}" srcOrd="0" destOrd="0" presId="urn:microsoft.com/office/officeart/2005/8/layout/cycle2"/>
    <dgm:cxn modelId="{F4151D52-8351-4D9F-83E0-112A68EDF501}" type="presParOf" srcId="{51C0D126-637D-4D54-8022-53FA7A5B382E}" destId="{ECE2B5DC-5427-4329-BA5D-AE3A957FD8FB}" srcOrd="1" destOrd="0" presId="urn:microsoft.com/office/officeart/2005/8/layout/cycle2"/>
    <dgm:cxn modelId="{04D683D6-B732-43F1-80AC-F5E4DFA5A75F}" type="presParOf" srcId="{ECE2B5DC-5427-4329-BA5D-AE3A957FD8FB}" destId="{1C94B115-49F9-4BB1-9A88-89C35C1C5525}" srcOrd="0" destOrd="0" presId="urn:microsoft.com/office/officeart/2005/8/layout/cycle2"/>
    <dgm:cxn modelId="{8FD5FD56-EBFE-4BBA-A294-46D87FB5F34F}" type="presParOf" srcId="{51C0D126-637D-4D54-8022-53FA7A5B382E}" destId="{4AEAF6E5-4B54-4C33-A27C-5B401B71488D}" srcOrd="2" destOrd="0" presId="urn:microsoft.com/office/officeart/2005/8/layout/cycle2"/>
    <dgm:cxn modelId="{3832AD3A-2B8F-48A5-AF01-5F60EF83168C}" type="presParOf" srcId="{51C0D126-637D-4D54-8022-53FA7A5B382E}" destId="{EE0A668A-11D4-4D7E-8D1B-67A4DD8F0E44}" srcOrd="3" destOrd="0" presId="urn:microsoft.com/office/officeart/2005/8/layout/cycle2"/>
    <dgm:cxn modelId="{D02E6E67-0C22-4ACC-B141-83136A5E1298}" type="presParOf" srcId="{EE0A668A-11D4-4D7E-8D1B-67A4DD8F0E44}" destId="{7FCA9F10-7982-4DDE-94B0-0D288D27091B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BF4B9D6B-C9F1-4866-92A8-221777BB97A6}" type="doc">
      <dgm:prSet loTypeId="urn:microsoft.com/office/officeart/2005/8/layout/default" loCatId="list" qsTypeId="urn:microsoft.com/office/officeart/2005/8/quickstyle/3d2#21" qsCatId="3D" csTypeId="urn:microsoft.com/office/officeart/2005/8/colors/accent3_2" csCatId="accent3" phldr="1"/>
      <dgm:spPr/>
      <dgm:t>
        <a:bodyPr/>
        <a:lstStyle/>
        <a:p>
          <a:endParaRPr lang="pt-BR"/>
        </a:p>
      </dgm:t>
    </dgm:pt>
    <dgm:pt modelId="{B8BB5F73-D6CE-4DFC-8912-11FA0A6B54DC}">
      <dgm:prSet phldrT="[Texto]"/>
      <dgm:spPr/>
      <dgm:t>
        <a:bodyPr/>
        <a:lstStyle/>
        <a:p>
          <a:r>
            <a:rPr lang="pt-BR" dirty="0"/>
            <a:t>COMUNICAÇÃO</a:t>
          </a:r>
        </a:p>
      </dgm:t>
    </dgm:pt>
    <dgm:pt modelId="{43560855-B160-4CD6-9572-7C0A8799D200}" type="parTrans" cxnId="{0C30325D-B11A-4F72-B3C4-325F9C8074DC}">
      <dgm:prSet/>
      <dgm:spPr/>
      <dgm:t>
        <a:bodyPr/>
        <a:lstStyle/>
        <a:p>
          <a:endParaRPr lang="pt-BR"/>
        </a:p>
      </dgm:t>
    </dgm:pt>
    <dgm:pt modelId="{8C39887B-B168-4FED-959F-87A68C37E219}" type="sibTrans" cxnId="{0C30325D-B11A-4F72-B3C4-325F9C8074DC}">
      <dgm:prSet/>
      <dgm:spPr/>
      <dgm:t>
        <a:bodyPr/>
        <a:lstStyle/>
        <a:p>
          <a:endParaRPr lang="pt-BR"/>
        </a:p>
      </dgm:t>
    </dgm:pt>
    <dgm:pt modelId="{ECA595F8-1CC4-406C-BDE5-B2894E9B9425}">
      <dgm:prSet phldrT="[Texto]"/>
      <dgm:spPr/>
      <dgm:t>
        <a:bodyPr/>
        <a:lstStyle/>
        <a:p>
          <a:r>
            <a:rPr lang="pt-BR" dirty="0"/>
            <a:t>CRIATIVIDADE</a:t>
          </a:r>
        </a:p>
      </dgm:t>
    </dgm:pt>
    <dgm:pt modelId="{63ED6054-7AD2-4B61-8F3A-1FC772514EAE}" type="parTrans" cxnId="{800E42E6-C051-43E1-A487-60DA792F578F}">
      <dgm:prSet/>
      <dgm:spPr/>
      <dgm:t>
        <a:bodyPr/>
        <a:lstStyle/>
        <a:p>
          <a:endParaRPr lang="pt-BR"/>
        </a:p>
      </dgm:t>
    </dgm:pt>
    <dgm:pt modelId="{C337C8AD-7B01-4F99-A8F5-532B1950C4C1}" type="sibTrans" cxnId="{800E42E6-C051-43E1-A487-60DA792F578F}">
      <dgm:prSet/>
      <dgm:spPr/>
      <dgm:t>
        <a:bodyPr/>
        <a:lstStyle/>
        <a:p>
          <a:endParaRPr lang="pt-BR"/>
        </a:p>
      </dgm:t>
    </dgm:pt>
    <dgm:pt modelId="{1608A40B-99AA-4A6B-818F-1F83561D0E7C}">
      <dgm:prSet phldrT="[Texto]"/>
      <dgm:spPr/>
      <dgm:t>
        <a:bodyPr/>
        <a:lstStyle/>
        <a:p>
          <a:r>
            <a:rPr lang="pt-BR" dirty="0"/>
            <a:t>COMPROMETIMENTO</a:t>
          </a:r>
        </a:p>
      </dgm:t>
    </dgm:pt>
    <dgm:pt modelId="{17529A9B-511C-4EC5-8DB3-15B7B17EB89B}" type="parTrans" cxnId="{D862A26F-419A-4A79-B28F-363DAC35B382}">
      <dgm:prSet/>
      <dgm:spPr/>
      <dgm:t>
        <a:bodyPr/>
        <a:lstStyle/>
        <a:p>
          <a:endParaRPr lang="pt-BR"/>
        </a:p>
      </dgm:t>
    </dgm:pt>
    <dgm:pt modelId="{B84DC15B-D5C8-4DFD-AD12-045A4BF01D97}" type="sibTrans" cxnId="{D862A26F-419A-4A79-B28F-363DAC35B382}">
      <dgm:prSet/>
      <dgm:spPr/>
      <dgm:t>
        <a:bodyPr/>
        <a:lstStyle/>
        <a:p>
          <a:endParaRPr lang="pt-BR"/>
        </a:p>
      </dgm:t>
    </dgm:pt>
    <dgm:pt modelId="{0AA0B3F9-98AC-47E9-9C1C-EABAAC3376BC}">
      <dgm:prSet phldrT="[Texto]"/>
      <dgm:spPr/>
      <dgm:t>
        <a:bodyPr/>
        <a:lstStyle/>
        <a:p>
          <a:r>
            <a:rPr lang="pt-BR" dirty="0"/>
            <a:t>DETALHISTA </a:t>
          </a:r>
        </a:p>
      </dgm:t>
    </dgm:pt>
    <dgm:pt modelId="{0B43BD83-401F-4FA4-974A-BED46A1A1B9C}" type="parTrans" cxnId="{60B22CEA-52DD-46DE-A619-F7F3E51D465E}">
      <dgm:prSet/>
      <dgm:spPr/>
      <dgm:t>
        <a:bodyPr/>
        <a:lstStyle/>
        <a:p>
          <a:endParaRPr lang="pt-BR"/>
        </a:p>
      </dgm:t>
    </dgm:pt>
    <dgm:pt modelId="{3051C4E2-A729-42FB-A4F9-19F4B016B5C7}" type="sibTrans" cxnId="{60B22CEA-52DD-46DE-A619-F7F3E51D465E}">
      <dgm:prSet/>
      <dgm:spPr/>
      <dgm:t>
        <a:bodyPr/>
        <a:lstStyle/>
        <a:p>
          <a:endParaRPr lang="pt-BR"/>
        </a:p>
      </dgm:t>
    </dgm:pt>
    <dgm:pt modelId="{000C9738-6AC4-4FA9-9DA5-017C68BD4370}">
      <dgm:prSet phldrT="[Texto]"/>
      <dgm:spPr/>
      <dgm:t>
        <a:bodyPr/>
        <a:lstStyle/>
        <a:p>
          <a:r>
            <a:rPr lang="pt-BR" dirty="0"/>
            <a:t>ESTUDIOSO</a:t>
          </a:r>
        </a:p>
      </dgm:t>
    </dgm:pt>
    <dgm:pt modelId="{F9BC897D-E63A-4D76-BECF-E5EA2A4EA276}" type="parTrans" cxnId="{7EFF1EA9-5B4A-479E-961E-9C4D0E6C9B05}">
      <dgm:prSet/>
      <dgm:spPr/>
      <dgm:t>
        <a:bodyPr/>
        <a:lstStyle/>
        <a:p>
          <a:endParaRPr lang="pt-BR"/>
        </a:p>
      </dgm:t>
    </dgm:pt>
    <dgm:pt modelId="{5661A4FF-4461-4936-8652-57DDA755E762}" type="sibTrans" cxnId="{7EFF1EA9-5B4A-479E-961E-9C4D0E6C9B05}">
      <dgm:prSet/>
      <dgm:spPr/>
      <dgm:t>
        <a:bodyPr/>
        <a:lstStyle/>
        <a:p>
          <a:endParaRPr lang="pt-BR"/>
        </a:p>
      </dgm:t>
    </dgm:pt>
    <dgm:pt modelId="{66C93296-8C66-47F7-8027-AD783342383E}">
      <dgm:prSet phldrT="[Texto]"/>
      <dgm:spPr/>
      <dgm:t>
        <a:bodyPr/>
        <a:lstStyle/>
        <a:p>
          <a:r>
            <a:rPr lang="pt-BR" dirty="0"/>
            <a:t>INTELIGÊNCIA EMOCIONAL</a:t>
          </a:r>
        </a:p>
      </dgm:t>
    </dgm:pt>
    <dgm:pt modelId="{E61B5480-B5EB-4CB8-99EE-D58B94B06716}" type="parTrans" cxnId="{C58E722D-D8A0-41F3-AA19-067DF44CAC80}">
      <dgm:prSet/>
      <dgm:spPr/>
      <dgm:t>
        <a:bodyPr/>
        <a:lstStyle/>
        <a:p>
          <a:endParaRPr lang="pt-BR"/>
        </a:p>
      </dgm:t>
    </dgm:pt>
    <dgm:pt modelId="{540F051C-4435-48B9-84A9-0D10DEB0875B}" type="sibTrans" cxnId="{C58E722D-D8A0-41F3-AA19-067DF44CAC80}">
      <dgm:prSet/>
      <dgm:spPr/>
      <dgm:t>
        <a:bodyPr/>
        <a:lstStyle/>
        <a:p>
          <a:endParaRPr lang="pt-BR"/>
        </a:p>
      </dgm:t>
    </dgm:pt>
    <dgm:pt modelId="{E705719F-697F-475E-8365-A00C0EFC3C3F}" type="pres">
      <dgm:prSet presAssocID="{BF4B9D6B-C9F1-4866-92A8-221777BB97A6}" presName="diagram" presStyleCnt="0">
        <dgm:presLayoutVars>
          <dgm:dir/>
          <dgm:resizeHandles val="exact"/>
        </dgm:presLayoutVars>
      </dgm:prSet>
      <dgm:spPr/>
    </dgm:pt>
    <dgm:pt modelId="{370AAB6C-611C-46FB-8229-2823191C303C}" type="pres">
      <dgm:prSet presAssocID="{B8BB5F73-D6CE-4DFC-8912-11FA0A6B54DC}" presName="node" presStyleLbl="node1" presStyleIdx="0" presStyleCnt="6">
        <dgm:presLayoutVars>
          <dgm:bulletEnabled val="1"/>
        </dgm:presLayoutVars>
      </dgm:prSet>
      <dgm:spPr/>
    </dgm:pt>
    <dgm:pt modelId="{E5B59CFC-381B-480E-AD3C-BCC198E5BDCD}" type="pres">
      <dgm:prSet presAssocID="{8C39887B-B168-4FED-959F-87A68C37E219}" presName="sibTrans" presStyleCnt="0"/>
      <dgm:spPr/>
    </dgm:pt>
    <dgm:pt modelId="{FEEF437E-8A7A-455C-96DA-43F5B5EF0CA7}" type="pres">
      <dgm:prSet presAssocID="{ECA595F8-1CC4-406C-BDE5-B2894E9B9425}" presName="node" presStyleLbl="node1" presStyleIdx="1" presStyleCnt="6">
        <dgm:presLayoutVars>
          <dgm:bulletEnabled val="1"/>
        </dgm:presLayoutVars>
      </dgm:prSet>
      <dgm:spPr/>
    </dgm:pt>
    <dgm:pt modelId="{2D7E96F3-820A-4ED5-BD68-51FC0944F2BA}" type="pres">
      <dgm:prSet presAssocID="{C337C8AD-7B01-4F99-A8F5-532B1950C4C1}" presName="sibTrans" presStyleCnt="0"/>
      <dgm:spPr/>
    </dgm:pt>
    <dgm:pt modelId="{A7B68BDB-55AD-461E-BBBD-7A13F4ED20D2}" type="pres">
      <dgm:prSet presAssocID="{1608A40B-99AA-4A6B-818F-1F83561D0E7C}" presName="node" presStyleLbl="node1" presStyleIdx="2" presStyleCnt="6">
        <dgm:presLayoutVars>
          <dgm:bulletEnabled val="1"/>
        </dgm:presLayoutVars>
      </dgm:prSet>
      <dgm:spPr/>
    </dgm:pt>
    <dgm:pt modelId="{910328DB-9740-492C-AAF4-76314C408DDA}" type="pres">
      <dgm:prSet presAssocID="{B84DC15B-D5C8-4DFD-AD12-045A4BF01D97}" presName="sibTrans" presStyleCnt="0"/>
      <dgm:spPr/>
    </dgm:pt>
    <dgm:pt modelId="{8E8B51CE-3DAD-4272-9627-36712D54B8BF}" type="pres">
      <dgm:prSet presAssocID="{0AA0B3F9-98AC-47E9-9C1C-EABAAC3376BC}" presName="node" presStyleLbl="node1" presStyleIdx="3" presStyleCnt="6">
        <dgm:presLayoutVars>
          <dgm:bulletEnabled val="1"/>
        </dgm:presLayoutVars>
      </dgm:prSet>
      <dgm:spPr/>
    </dgm:pt>
    <dgm:pt modelId="{7AE34275-F473-4BA7-B34C-AD4FE8D52603}" type="pres">
      <dgm:prSet presAssocID="{3051C4E2-A729-42FB-A4F9-19F4B016B5C7}" presName="sibTrans" presStyleCnt="0"/>
      <dgm:spPr/>
    </dgm:pt>
    <dgm:pt modelId="{9E8B912E-5480-4C7A-A230-860D2CC88DDC}" type="pres">
      <dgm:prSet presAssocID="{000C9738-6AC4-4FA9-9DA5-017C68BD4370}" presName="node" presStyleLbl="node1" presStyleIdx="4" presStyleCnt="6">
        <dgm:presLayoutVars>
          <dgm:bulletEnabled val="1"/>
        </dgm:presLayoutVars>
      </dgm:prSet>
      <dgm:spPr/>
    </dgm:pt>
    <dgm:pt modelId="{83D46B16-09AF-4EAF-AB76-79688CF4D215}" type="pres">
      <dgm:prSet presAssocID="{5661A4FF-4461-4936-8652-57DDA755E762}" presName="sibTrans" presStyleCnt="0"/>
      <dgm:spPr/>
    </dgm:pt>
    <dgm:pt modelId="{C539A987-2725-47AC-ACC1-65B77982E9F0}" type="pres">
      <dgm:prSet presAssocID="{66C93296-8C66-47F7-8027-AD783342383E}" presName="node" presStyleLbl="node1" presStyleIdx="5" presStyleCnt="6">
        <dgm:presLayoutVars>
          <dgm:bulletEnabled val="1"/>
        </dgm:presLayoutVars>
      </dgm:prSet>
      <dgm:spPr/>
    </dgm:pt>
  </dgm:ptLst>
  <dgm:cxnLst>
    <dgm:cxn modelId="{8AECBE01-CAB6-4EF9-9C4F-2D47EA05E845}" type="presOf" srcId="{ECA595F8-1CC4-406C-BDE5-B2894E9B9425}" destId="{FEEF437E-8A7A-455C-96DA-43F5B5EF0CA7}" srcOrd="0" destOrd="0" presId="urn:microsoft.com/office/officeart/2005/8/layout/default"/>
    <dgm:cxn modelId="{9BFA9917-D34E-460B-9B33-FE627D3F2D45}" type="presOf" srcId="{B8BB5F73-D6CE-4DFC-8912-11FA0A6B54DC}" destId="{370AAB6C-611C-46FB-8229-2823191C303C}" srcOrd="0" destOrd="0" presId="urn:microsoft.com/office/officeart/2005/8/layout/default"/>
    <dgm:cxn modelId="{CCF3CA1F-7A88-490D-85D9-1955611A5A3D}" type="presOf" srcId="{66C93296-8C66-47F7-8027-AD783342383E}" destId="{C539A987-2725-47AC-ACC1-65B77982E9F0}" srcOrd="0" destOrd="0" presId="urn:microsoft.com/office/officeart/2005/8/layout/default"/>
    <dgm:cxn modelId="{C58E722D-D8A0-41F3-AA19-067DF44CAC80}" srcId="{BF4B9D6B-C9F1-4866-92A8-221777BB97A6}" destId="{66C93296-8C66-47F7-8027-AD783342383E}" srcOrd="5" destOrd="0" parTransId="{E61B5480-B5EB-4CB8-99EE-D58B94B06716}" sibTransId="{540F051C-4435-48B9-84A9-0D10DEB0875B}"/>
    <dgm:cxn modelId="{0C30325D-B11A-4F72-B3C4-325F9C8074DC}" srcId="{BF4B9D6B-C9F1-4866-92A8-221777BB97A6}" destId="{B8BB5F73-D6CE-4DFC-8912-11FA0A6B54DC}" srcOrd="0" destOrd="0" parTransId="{43560855-B160-4CD6-9572-7C0A8799D200}" sibTransId="{8C39887B-B168-4FED-959F-87A68C37E219}"/>
    <dgm:cxn modelId="{C1CDB066-F5EA-4074-9A3D-F4F5DB348D94}" type="presOf" srcId="{0AA0B3F9-98AC-47E9-9C1C-EABAAC3376BC}" destId="{8E8B51CE-3DAD-4272-9627-36712D54B8BF}" srcOrd="0" destOrd="0" presId="urn:microsoft.com/office/officeart/2005/8/layout/default"/>
    <dgm:cxn modelId="{D862A26F-419A-4A79-B28F-363DAC35B382}" srcId="{BF4B9D6B-C9F1-4866-92A8-221777BB97A6}" destId="{1608A40B-99AA-4A6B-818F-1F83561D0E7C}" srcOrd="2" destOrd="0" parTransId="{17529A9B-511C-4EC5-8DB3-15B7B17EB89B}" sibTransId="{B84DC15B-D5C8-4DFD-AD12-045A4BF01D97}"/>
    <dgm:cxn modelId="{273F0A89-658E-459E-A93C-9F3C6F0E0083}" type="presOf" srcId="{BF4B9D6B-C9F1-4866-92A8-221777BB97A6}" destId="{E705719F-697F-475E-8365-A00C0EFC3C3F}" srcOrd="0" destOrd="0" presId="urn:microsoft.com/office/officeart/2005/8/layout/default"/>
    <dgm:cxn modelId="{7EFF1EA9-5B4A-479E-961E-9C4D0E6C9B05}" srcId="{BF4B9D6B-C9F1-4866-92A8-221777BB97A6}" destId="{000C9738-6AC4-4FA9-9DA5-017C68BD4370}" srcOrd="4" destOrd="0" parTransId="{F9BC897D-E63A-4D76-BECF-E5EA2A4EA276}" sibTransId="{5661A4FF-4461-4936-8652-57DDA755E762}"/>
    <dgm:cxn modelId="{800E42E6-C051-43E1-A487-60DA792F578F}" srcId="{BF4B9D6B-C9F1-4866-92A8-221777BB97A6}" destId="{ECA595F8-1CC4-406C-BDE5-B2894E9B9425}" srcOrd="1" destOrd="0" parTransId="{63ED6054-7AD2-4B61-8F3A-1FC772514EAE}" sibTransId="{C337C8AD-7B01-4F99-A8F5-532B1950C4C1}"/>
    <dgm:cxn modelId="{3C8C78E9-DFFF-4E79-AAC9-443387F2F386}" type="presOf" srcId="{1608A40B-99AA-4A6B-818F-1F83561D0E7C}" destId="{A7B68BDB-55AD-461E-BBBD-7A13F4ED20D2}" srcOrd="0" destOrd="0" presId="urn:microsoft.com/office/officeart/2005/8/layout/default"/>
    <dgm:cxn modelId="{60B22CEA-52DD-46DE-A619-F7F3E51D465E}" srcId="{BF4B9D6B-C9F1-4866-92A8-221777BB97A6}" destId="{0AA0B3F9-98AC-47E9-9C1C-EABAAC3376BC}" srcOrd="3" destOrd="0" parTransId="{0B43BD83-401F-4FA4-974A-BED46A1A1B9C}" sibTransId="{3051C4E2-A729-42FB-A4F9-19F4B016B5C7}"/>
    <dgm:cxn modelId="{9EB4CFF1-EDD5-4D2B-8A3C-57A938E5A9EE}" type="presOf" srcId="{000C9738-6AC4-4FA9-9DA5-017C68BD4370}" destId="{9E8B912E-5480-4C7A-A230-860D2CC88DDC}" srcOrd="0" destOrd="0" presId="urn:microsoft.com/office/officeart/2005/8/layout/default"/>
    <dgm:cxn modelId="{2973093F-193A-4CBD-8B8E-A55D884EB3E0}" type="presParOf" srcId="{E705719F-697F-475E-8365-A00C0EFC3C3F}" destId="{370AAB6C-611C-46FB-8229-2823191C303C}" srcOrd="0" destOrd="0" presId="urn:microsoft.com/office/officeart/2005/8/layout/default"/>
    <dgm:cxn modelId="{ED86FD53-FB0A-4F90-9046-5EF8F4E7FCA8}" type="presParOf" srcId="{E705719F-697F-475E-8365-A00C0EFC3C3F}" destId="{E5B59CFC-381B-480E-AD3C-BCC198E5BDCD}" srcOrd="1" destOrd="0" presId="urn:microsoft.com/office/officeart/2005/8/layout/default"/>
    <dgm:cxn modelId="{42728D1B-F58D-44E7-8386-F35C3C4B2B69}" type="presParOf" srcId="{E705719F-697F-475E-8365-A00C0EFC3C3F}" destId="{FEEF437E-8A7A-455C-96DA-43F5B5EF0CA7}" srcOrd="2" destOrd="0" presId="urn:microsoft.com/office/officeart/2005/8/layout/default"/>
    <dgm:cxn modelId="{39BE246E-8E8F-4633-9FA6-6E443723052A}" type="presParOf" srcId="{E705719F-697F-475E-8365-A00C0EFC3C3F}" destId="{2D7E96F3-820A-4ED5-BD68-51FC0944F2BA}" srcOrd="3" destOrd="0" presId="urn:microsoft.com/office/officeart/2005/8/layout/default"/>
    <dgm:cxn modelId="{DFA048A0-22C0-4B04-80BB-81F6C8A3DF96}" type="presParOf" srcId="{E705719F-697F-475E-8365-A00C0EFC3C3F}" destId="{A7B68BDB-55AD-461E-BBBD-7A13F4ED20D2}" srcOrd="4" destOrd="0" presId="urn:microsoft.com/office/officeart/2005/8/layout/default"/>
    <dgm:cxn modelId="{4C54CCDF-15E9-4BB8-8C90-213A44C4DC34}" type="presParOf" srcId="{E705719F-697F-475E-8365-A00C0EFC3C3F}" destId="{910328DB-9740-492C-AAF4-76314C408DDA}" srcOrd="5" destOrd="0" presId="urn:microsoft.com/office/officeart/2005/8/layout/default"/>
    <dgm:cxn modelId="{61D5C29A-05C9-4483-BE59-6ABD59888799}" type="presParOf" srcId="{E705719F-697F-475E-8365-A00C0EFC3C3F}" destId="{8E8B51CE-3DAD-4272-9627-36712D54B8BF}" srcOrd="6" destOrd="0" presId="urn:microsoft.com/office/officeart/2005/8/layout/default"/>
    <dgm:cxn modelId="{82BD5766-4860-4A35-9D6C-C12279136C10}" type="presParOf" srcId="{E705719F-697F-475E-8365-A00C0EFC3C3F}" destId="{7AE34275-F473-4BA7-B34C-AD4FE8D52603}" srcOrd="7" destOrd="0" presId="urn:microsoft.com/office/officeart/2005/8/layout/default"/>
    <dgm:cxn modelId="{F3586774-4A7C-467C-8596-994D57A450F3}" type="presParOf" srcId="{E705719F-697F-475E-8365-A00C0EFC3C3F}" destId="{9E8B912E-5480-4C7A-A230-860D2CC88DDC}" srcOrd="8" destOrd="0" presId="urn:microsoft.com/office/officeart/2005/8/layout/default"/>
    <dgm:cxn modelId="{27A0D102-96C3-408E-A318-C6291579586F}" type="presParOf" srcId="{E705719F-697F-475E-8365-A00C0EFC3C3F}" destId="{83D46B16-09AF-4EAF-AB76-79688CF4D215}" srcOrd="9" destOrd="0" presId="urn:microsoft.com/office/officeart/2005/8/layout/default"/>
    <dgm:cxn modelId="{72EA26F1-0444-4126-B7FE-3D26A083F5A1}" type="presParOf" srcId="{E705719F-697F-475E-8365-A00C0EFC3C3F}" destId="{C539A987-2725-47AC-ACC1-65B77982E9F0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298F8D-8D07-4F08-BFF2-CBB96497D7F6}">
      <dsp:nvSpPr>
        <dsp:cNvPr id="0" name=""/>
        <dsp:cNvSpPr/>
      </dsp:nvSpPr>
      <dsp:spPr>
        <a:xfrm>
          <a:off x="934" y="607"/>
          <a:ext cx="2173661" cy="2173661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900" kern="1200" dirty="0"/>
            <a:t>MUITAS VAGAS</a:t>
          </a:r>
        </a:p>
      </dsp:txBody>
      <dsp:txXfrm>
        <a:off x="319259" y="318932"/>
        <a:ext cx="1537011" cy="1537011"/>
      </dsp:txXfrm>
    </dsp:sp>
    <dsp:sp modelId="{B19EE0F8-70B2-4D22-B874-B88D0F65379D}">
      <dsp:nvSpPr>
        <dsp:cNvPr id="0" name=""/>
        <dsp:cNvSpPr/>
      </dsp:nvSpPr>
      <dsp:spPr>
        <a:xfrm>
          <a:off x="2354633" y="-342387"/>
          <a:ext cx="2506943" cy="73361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1500" kern="1200"/>
        </a:p>
      </dsp:txBody>
      <dsp:txXfrm>
        <a:off x="2354633" y="-195665"/>
        <a:ext cx="2286860" cy="440166"/>
      </dsp:txXfrm>
    </dsp:sp>
    <dsp:sp modelId="{4B3E449E-4F93-4267-AE6C-980908FB06B1}">
      <dsp:nvSpPr>
        <dsp:cNvPr id="0" name=""/>
        <dsp:cNvSpPr/>
      </dsp:nvSpPr>
      <dsp:spPr>
        <a:xfrm>
          <a:off x="5183518" y="607"/>
          <a:ext cx="2173661" cy="2173661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900" kern="1200" dirty="0"/>
            <a:t>POUCOS PROFISSIONAS</a:t>
          </a:r>
        </a:p>
      </dsp:txBody>
      <dsp:txXfrm>
        <a:off x="5501843" y="318932"/>
        <a:ext cx="1537011" cy="1537011"/>
      </dsp:txXfrm>
    </dsp:sp>
    <dsp:sp modelId="{2794C94A-5F29-47D7-AD3E-9080A6EDD349}">
      <dsp:nvSpPr>
        <dsp:cNvPr id="0" name=""/>
        <dsp:cNvSpPr/>
      </dsp:nvSpPr>
      <dsp:spPr>
        <a:xfrm rot="10800000">
          <a:off x="2496536" y="1783652"/>
          <a:ext cx="2506943" cy="73361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1500" kern="1200"/>
        </a:p>
      </dsp:txBody>
      <dsp:txXfrm rot="10800000">
        <a:off x="2716619" y="1930374"/>
        <a:ext cx="2286860" cy="440166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0AAB6C-611C-46FB-8229-2823191C303C}">
      <dsp:nvSpPr>
        <dsp:cNvPr id="0" name=""/>
        <dsp:cNvSpPr/>
      </dsp:nvSpPr>
      <dsp:spPr>
        <a:xfrm>
          <a:off x="0" y="591343"/>
          <a:ext cx="2571749" cy="1543050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500" kern="1200" dirty="0"/>
            <a:t>LINGUAGEM DE  PROGRAMAÇÃO</a:t>
          </a:r>
        </a:p>
      </dsp:txBody>
      <dsp:txXfrm>
        <a:off x="0" y="591343"/>
        <a:ext cx="2571749" cy="1543050"/>
      </dsp:txXfrm>
    </dsp:sp>
    <dsp:sp modelId="{FEEF437E-8A7A-455C-96DA-43F5B5EF0CA7}">
      <dsp:nvSpPr>
        <dsp:cNvPr id="0" name=""/>
        <dsp:cNvSpPr/>
      </dsp:nvSpPr>
      <dsp:spPr>
        <a:xfrm>
          <a:off x="2828925" y="591343"/>
          <a:ext cx="2571749" cy="1543050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500" kern="1200" dirty="0"/>
            <a:t>SERVIDORES</a:t>
          </a:r>
        </a:p>
      </dsp:txBody>
      <dsp:txXfrm>
        <a:off x="2828925" y="591343"/>
        <a:ext cx="2571749" cy="1543050"/>
      </dsp:txXfrm>
    </dsp:sp>
    <dsp:sp modelId="{A7B68BDB-55AD-461E-BBBD-7A13F4ED20D2}">
      <dsp:nvSpPr>
        <dsp:cNvPr id="0" name=""/>
        <dsp:cNvSpPr/>
      </dsp:nvSpPr>
      <dsp:spPr>
        <a:xfrm>
          <a:off x="5657849" y="591343"/>
          <a:ext cx="2571749" cy="1543050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500" kern="1200" dirty="0"/>
            <a:t>BANCO DE DADOS</a:t>
          </a:r>
        </a:p>
      </dsp:txBody>
      <dsp:txXfrm>
        <a:off x="5657849" y="591343"/>
        <a:ext cx="2571749" cy="1543050"/>
      </dsp:txXfrm>
    </dsp:sp>
    <dsp:sp modelId="{8E8B51CE-3DAD-4272-9627-36712D54B8BF}">
      <dsp:nvSpPr>
        <dsp:cNvPr id="0" name=""/>
        <dsp:cNvSpPr/>
      </dsp:nvSpPr>
      <dsp:spPr>
        <a:xfrm>
          <a:off x="1414462" y="2391569"/>
          <a:ext cx="2571749" cy="1543050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500" kern="1200" dirty="0"/>
            <a:t>CIBERSEGURANÇA </a:t>
          </a:r>
        </a:p>
      </dsp:txBody>
      <dsp:txXfrm>
        <a:off x="1414462" y="2391569"/>
        <a:ext cx="2571749" cy="1543050"/>
      </dsp:txXfrm>
    </dsp:sp>
    <dsp:sp modelId="{9E8B912E-5480-4C7A-A230-860D2CC88DDC}">
      <dsp:nvSpPr>
        <dsp:cNvPr id="0" name=""/>
        <dsp:cNvSpPr/>
      </dsp:nvSpPr>
      <dsp:spPr>
        <a:xfrm>
          <a:off x="4243387" y="2391569"/>
          <a:ext cx="2571749" cy="1543050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500" kern="1200" dirty="0"/>
            <a:t>DOMÍNIO DE INGLÊS</a:t>
          </a:r>
        </a:p>
      </dsp:txBody>
      <dsp:txXfrm>
        <a:off x="4243387" y="2391569"/>
        <a:ext cx="2571749" cy="1543050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816E37-0E78-48BD-9DA1-EA2EAD67243A}">
      <dsp:nvSpPr>
        <dsp:cNvPr id="0" name=""/>
        <dsp:cNvSpPr/>
      </dsp:nvSpPr>
      <dsp:spPr>
        <a:xfrm>
          <a:off x="460905" y="1047"/>
          <a:ext cx="3479899" cy="208793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6500" kern="1200" dirty="0"/>
            <a:t>DNS</a:t>
          </a:r>
        </a:p>
      </dsp:txBody>
      <dsp:txXfrm>
        <a:off x="460905" y="1047"/>
        <a:ext cx="3479899" cy="2087939"/>
      </dsp:txXfrm>
    </dsp:sp>
    <dsp:sp modelId="{01FDB519-A481-4E72-9E90-7A036FDD5CB6}">
      <dsp:nvSpPr>
        <dsp:cNvPr id="0" name=""/>
        <dsp:cNvSpPr/>
      </dsp:nvSpPr>
      <dsp:spPr>
        <a:xfrm>
          <a:off x="4288794" y="1047"/>
          <a:ext cx="3479899" cy="2087939"/>
        </a:xfrm>
        <a:prstGeom prst="rect">
          <a:avLst/>
        </a:prstGeom>
        <a:solidFill>
          <a:schemeClr val="accent2">
            <a:hueOff val="2340759"/>
            <a:satOff val="-2919"/>
            <a:lumOff val="686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6500" kern="1200" dirty="0"/>
            <a:t>PROXY</a:t>
          </a:r>
        </a:p>
      </dsp:txBody>
      <dsp:txXfrm>
        <a:off x="4288794" y="1047"/>
        <a:ext cx="3479899" cy="2087939"/>
      </dsp:txXfrm>
    </dsp:sp>
    <dsp:sp modelId="{71F3CE1D-F4F9-4784-AE7C-B41E74A6C270}">
      <dsp:nvSpPr>
        <dsp:cNvPr id="0" name=""/>
        <dsp:cNvSpPr/>
      </dsp:nvSpPr>
      <dsp:spPr>
        <a:xfrm>
          <a:off x="2374850" y="2436976"/>
          <a:ext cx="3479899" cy="2087939"/>
        </a:xfrm>
        <a:prstGeom prst="rect">
          <a:avLst/>
        </a:prstGeom>
        <a:solidFill>
          <a:schemeClr val="accent2">
            <a:hueOff val="4681519"/>
            <a:satOff val="-5839"/>
            <a:lumOff val="1373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6500" kern="1200" dirty="0"/>
            <a:t>FTP</a:t>
          </a:r>
        </a:p>
      </dsp:txBody>
      <dsp:txXfrm>
        <a:off x="2374850" y="2436976"/>
        <a:ext cx="3479899" cy="2087939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047565-152E-47F5-8626-60896EA51BF5}">
      <dsp:nvSpPr>
        <dsp:cNvPr id="0" name=""/>
        <dsp:cNvSpPr/>
      </dsp:nvSpPr>
      <dsp:spPr>
        <a:xfrm>
          <a:off x="0" y="591343"/>
          <a:ext cx="2571749" cy="1543050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400" kern="1200" dirty="0"/>
            <a:t>MONGODB</a:t>
          </a:r>
        </a:p>
      </dsp:txBody>
      <dsp:txXfrm>
        <a:off x="0" y="591343"/>
        <a:ext cx="2571749" cy="1543050"/>
      </dsp:txXfrm>
    </dsp:sp>
    <dsp:sp modelId="{33D21077-6DD2-40F9-BAA5-ED4953E12AB7}">
      <dsp:nvSpPr>
        <dsp:cNvPr id="0" name=""/>
        <dsp:cNvSpPr/>
      </dsp:nvSpPr>
      <dsp:spPr>
        <a:xfrm>
          <a:off x="2828925" y="591343"/>
          <a:ext cx="2571749" cy="1543050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400" kern="1200" dirty="0"/>
            <a:t>POSTGRESQL</a:t>
          </a:r>
        </a:p>
      </dsp:txBody>
      <dsp:txXfrm>
        <a:off x="2828925" y="591343"/>
        <a:ext cx="2571749" cy="1543050"/>
      </dsp:txXfrm>
    </dsp:sp>
    <dsp:sp modelId="{27C0D4D1-9A9A-4101-9B73-6E89A301DCCB}">
      <dsp:nvSpPr>
        <dsp:cNvPr id="0" name=""/>
        <dsp:cNvSpPr/>
      </dsp:nvSpPr>
      <dsp:spPr>
        <a:xfrm>
          <a:off x="5657849" y="591343"/>
          <a:ext cx="2571749" cy="1543050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400" kern="1200" dirty="0"/>
            <a:t>SQL SERVER</a:t>
          </a:r>
        </a:p>
      </dsp:txBody>
      <dsp:txXfrm>
        <a:off x="5657849" y="591343"/>
        <a:ext cx="2571749" cy="1543050"/>
      </dsp:txXfrm>
    </dsp:sp>
    <dsp:sp modelId="{9E64EF1C-0077-49D9-9ED3-31C664B8B152}">
      <dsp:nvSpPr>
        <dsp:cNvPr id="0" name=""/>
        <dsp:cNvSpPr/>
      </dsp:nvSpPr>
      <dsp:spPr>
        <a:xfrm>
          <a:off x="1414462" y="2391569"/>
          <a:ext cx="2571749" cy="1543050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400" kern="1200" dirty="0"/>
            <a:t>MYSQL</a:t>
          </a:r>
        </a:p>
      </dsp:txBody>
      <dsp:txXfrm>
        <a:off x="1414462" y="2391569"/>
        <a:ext cx="2571749" cy="1543050"/>
      </dsp:txXfrm>
    </dsp:sp>
    <dsp:sp modelId="{272A4D6A-AAAA-444F-9BDF-E580A7984523}">
      <dsp:nvSpPr>
        <dsp:cNvPr id="0" name=""/>
        <dsp:cNvSpPr/>
      </dsp:nvSpPr>
      <dsp:spPr>
        <a:xfrm>
          <a:off x="4243387" y="2391569"/>
          <a:ext cx="2571749" cy="1543050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6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400" kern="1200" dirty="0"/>
            <a:t>ORACLE</a:t>
          </a:r>
        </a:p>
      </dsp:txBody>
      <dsp:txXfrm>
        <a:off x="4243387" y="2391569"/>
        <a:ext cx="2571749" cy="1543050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20FC05-D5B4-4EE4-A2B3-997B8EA7CD41}">
      <dsp:nvSpPr>
        <dsp:cNvPr id="0" name=""/>
        <dsp:cNvSpPr/>
      </dsp:nvSpPr>
      <dsp:spPr>
        <a:xfrm>
          <a:off x="1004" y="1087611"/>
          <a:ext cx="3917900" cy="2350740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6500" kern="1200" dirty="0"/>
            <a:t>FRONT-END</a:t>
          </a:r>
        </a:p>
      </dsp:txBody>
      <dsp:txXfrm>
        <a:off x="1004" y="1087611"/>
        <a:ext cx="3917900" cy="2350740"/>
      </dsp:txXfrm>
    </dsp:sp>
    <dsp:sp modelId="{C5DFF9CE-4493-49CB-A9E1-39B6526D8A67}">
      <dsp:nvSpPr>
        <dsp:cNvPr id="0" name=""/>
        <dsp:cNvSpPr/>
      </dsp:nvSpPr>
      <dsp:spPr>
        <a:xfrm>
          <a:off x="4310695" y="1087611"/>
          <a:ext cx="3917900" cy="2350740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6500" kern="1200" dirty="0"/>
            <a:t>BACK-END</a:t>
          </a:r>
        </a:p>
      </dsp:txBody>
      <dsp:txXfrm>
        <a:off x="4310695" y="1087611"/>
        <a:ext cx="3917900" cy="2350740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BC938E-DFB3-41FB-B923-082AADD27F8E}">
      <dsp:nvSpPr>
        <dsp:cNvPr id="0" name=""/>
        <dsp:cNvSpPr/>
      </dsp:nvSpPr>
      <dsp:spPr>
        <a:xfrm>
          <a:off x="2038" y="619472"/>
          <a:ext cx="3287017" cy="3287017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0" tIns="69850" rIns="69850" bIns="69850" numCol="1" spcCol="1270" anchor="ctr" anchorCtr="0">
          <a:noAutofit/>
        </a:bodyPr>
        <a:lstStyle/>
        <a:p>
          <a:pPr marL="0" lvl="0" indent="0" algn="ctr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5500" kern="1200" dirty="0"/>
            <a:t>FRONT-END</a:t>
          </a:r>
        </a:p>
      </dsp:txBody>
      <dsp:txXfrm>
        <a:off x="483410" y="1100844"/>
        <a:ext cx="2324273" cy="2324273"/>
      </dsp:txXfrm>
    </dsp:sp>
    <dsp:sp modelId="{4A0ECB27-DCE2-4BE1-8286-070B09281FF3}">
      <dsp:nvSpPr>
        <dsp:cNvPr id="0" name=""/>
        <dsp:cNvSpPr/>
      </dsp:nvSpPr>
      <dsp:spPr>
        <a:xfrm>
          <a:off x="3032688" y="154962"/>
          <a:ext cx="2048282" cy="110936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4400" kern="1200"/>
        </a:p>
      </dsp:txBody>
      <dsp:txXfrm>
        <a:off x="3032688" y="376836"/>
        <a:ext cx="1715472" cy="665620"/>
      </dsp:txXfrm>
    </dsp:sp>
    <dsp:sp modelId="{09A9E5AF-B076-4D4D-95AF-C5D88C6B2050}">
      <dsp:nvSpPr>
        <dsp:cNvPr id="0" name=""/>
        <dsp:cNvSpPr/>
      </dsp:nvSpPr>
      <dsp:spPr>
        <a:xfrm>
          <a:off x="4940543" y="619472"/>
          <a:ext cx="3287017" cy="3287017"/>
        </a:xfrm>
        <a:prstGeom prst="ellipse">
          <a:avLst/>
        </a:prstGeom>
        <a:gradFill rotWithShape="0">
          <a:gsLst>
            <a:gs pos="0">
              <a:schemeClr val="accent2">
                <a:hueOff val="4681519"/>
                <a:satOff val="-5839"/>
                <a:lumOff val="1373"/>
                <a:alphaOff val="0"/>
                <a:shade val="51000"/>
                <a:satMod val="130000"/>
              </a:schemeClr>
            </a:gs>
            <a:gs pos="80000">
              <a:schemeClr val="accent2">
                <a:hueOff val="4681519"/>
                <a:satOff val="-5839"/>
                <a:lumOff val="1373"/>
                <a:alphaOff val="0"/>
                <a:shade val="93000"/>
                <a:satMod val="130000"/>
              </a:schemeClr>
            </a:gs>
            <a:gs pos="100000">
              <a:schemeClr val="accent2">
                <a:hueOff val="4681519"/>
                <a:satOff val="-5839"/>
                <a:lumOff val="1373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0" tIns="69850" rIns="69850" bIns="69850" numCol="1" spcCol="1270" anchor="ctr" anchorCtr="0">
          <a:noAutofit/>
        </a:bodyPr>
        <a:lstStyle/>
        <a:p>
          <a:pPr marL="0" lvl="0" indent="0" algn="ctr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5500" kern="1200" dirty="0"/>
            <a:t>BACK-END</a:t>
          </a:r>
        </a:p>
      </dsp:txBody>
      <dsp:txXfrm>
        <a:off x="5421915" y="1100844"/>
        <a:ext cx="2324273" cy="2324273"/>
      </dsp:txXfrm>
    </dsp:sp>
    <dsp:sp modelId="{E91B675C-5CB7-45F1-A5D2-526F1246B952}">
      <dsp:nvSpPr>
        <dsp:cNvPr id="0" name=""/>
        <dsp:cNvSpPr/>
      </dsp:nvSpPr>
      <dsp:spPr>
        <a:xfrm rot="10800000">
          <a:off x="3148629" y="3261631"/>
          <a:ext cx="2048282" cy="110936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hueOff val="4681519"/>
                <a:satOff val="-5839"/>
                <a:lumOff val="1373"/>
                <a:alphaOff val="0"/>
                <a:shade val="51000"/>
                <a:satMod val="130000"/>
              </a:schemeClr>
            </a:gs>
            <a:gs pos="80000">
              <a:schemeClr val="accent2">
                <a:hueOff val="4681519"/>
                <a:satOff val="-5839"/>
                <a:lumOff val="1373"/>
                <a:alphaOff val="0"/>
                <a:shade val="93000"/>
                <a:satMod val="130000"/>
              </a:schemeClr>
            </a:gs>
            <a:gs pos="100000">
              <a:schemeClr val="accent2">
                <a:hueOff val="4681519"/>
                <a:satOff val="-5839"/>
                <a:lumOff val="1373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4400" kern="1200"/>
        </a:p>
      </dsp:txBody>
      <dsp:txXfrm rot="10800000">
        <a:off x="3481439" y="3483505"/>
        <a:ext cx="1715472" cy="665620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7144F8-6233-46EF-9DCB-1C540F731E52}">
      <dsp:nvSpPr>
        <dsp:cNvPr id="0" name=""/>
        <dsp:cNvSpPr/>
      </dsp:nvSpPr>
      <dsp:spPr>
        <a:xfrm>
          <a:off x="0" y="203199"/>
          <a:ext cx="6096000" cy="3657600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marL="0" lvl="0" indent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4700" kern="1200" dirty="0"/>
            <a:t>EMPRESAS MENORES NORMALMENTE CONTRATAM ESTE PROFISSIONAL, DEVIDO A PROJETOS SIMPLES.</a:t>
          </a:r>
        </a:p>
      </dsp:txBody>
      <dsp:txXfrm>
        <a:off x="0" y="203199"/>
        <a:ext cx="6096000" cy="3657600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21668D-53EB-462A-B2E5-345329D001C8}">
      <dsp:nvSpPr>
        <dsp:cNvPr id="0" name=""/>
        <dsp:cNvSpPr/>
      </dsp:nvSpPr>
      <dsp:spPr>
        <a:xfrm>
          <a:off x="0" y="317499"/>
          <a:ext cx="6096000" cy="365760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5260" tIns="175260" rIns="175260" bIns="175260" numCol="1" spcCol="1270" anchor="ctr" anchorCtr="0">
          <a:noAutofit/>
        </a:bodyPr>
        <a:lstStyle/>
        <a:p>
          <a:pPr marL="0" lvl="0" indent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4600" b="0" i="0" kern="1200" dirty="0"/>
            <a:t>EMPRESAS MAIORES, Desenvolvedor web </a:t>
          </a:r>
          <a:r>
            <a:rPr lang="pt-BR" sz="4600" b="0" i="0" kern="1200" dirty="0" err="1"/>
            <a:t>full</a:t>
          </a:r>
          <a:r>
            <a:rPr lang="pt-BR" sz="4600" b="0" i="0" kern="1200" dirty="0"/>
            <a:t> </a:t>
          </a:r>
          <a:r>
            <a:rPr lang="pt-BR" sz="4600" b="0" i="0" kern="1200" dirty="0" err="1"/>
            <a:t>stack</a:t>
          </a:r>
          <a:r>
            <a:rPr lang="pt-BR" sz="4600" b="0" i="0" kern="1200" dirty="0"/>
            <a:t> costuma ser a ponte entre o </a:t>
          </a:r>
          <a:r>
            <a:rPr lang="pt-BR" sz="4600" b="0" i="0" kern="1200" dirty="0" err="1"/>
            <a:t>dev</a:t>
          </a:r>
          <a:r>
            <a:rPr lang="pt-BR" sz="4600" b="0" i="0" kern="1200" dirty="0"/>
            <a:t> </a:t>
          </a:r>
          <a:r>
            <a:rPr lang="pt-BR" sz="4600" b="0" i="0" kern="1200" dirty="0" err="1"/>
            <a:t>front-end</a:t>
          </a:r>
          <a:r>
            <a:rPr lang="pt-BR" sz="4600" b="0" i="0" kern="1200" dirty="0"/>
            <a:t> e o </a:t>
          </a:r>
          <a:r>
            <a:rPr lang="pt-BR" sz="4600" b="0" i="0" kern="1200" dirty="0" err="1"/>
            <a:t>dev</a:t>
          </a:r>
          <a:r>
            <a:rPr lang="pt-BR" sz="4600" b="0" i="0" kern="1200" dirty="0"/>
            <a:t> </a:t>
          </a:r>
          <a:r>
            <a:rPr lang="pt-BR" sz="4600" b="0" i="0" kern="1200" dirty="0" err="1"/>
            <a:t>back-end</a:t>
          </a:r>
          <a:r>
            <a:rPr lang="pt-BR" sz="4600" b="0" i="0" kern="1200" dirty="0"/>
            <a:t>. </a:t>
          </a:r>
          <a:endParaRPr lang="pt-BR" sz="4600" kern="1200" dirty="0"/>
        </a:p>
      </dsp:txBody>
      <dsp:txXfrm>
        <a:off x="0" y="317499"/>
        <a:ext cx="6096000" cy="3657600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10BEAF-E543-4738-A776-2ED7500A91E8}">
      <dsp:nvSpPr>
        <dsp:cNvPr id="0" name=""/>
        <dsp:cNvSpPr/>
      </dsp:nvSpPr>
      <dsp:spPr>
        <a:xfrm>
          <a:off x="460905" y="1047"/>
          <a:ext cx="3479899" cy="2087939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0980" tIns="220980" rIns="220980" bIns="220980" numCol="1" spcCol="1270" anchor="ctr" anchorCtr="0">
          <a:noAutofit/>
        </a:bodyPr>
        <a:lstStyle/>
        <a:p>
          <a:pPr marL="0" lvl="0" indent="0" algn="ctr" defTabSz="2578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5800" kern="1200" dirty="0"/>
            <a:t>JAVA SCRIPT</a:t>
          </a:r>
        </a:p>
      </dsp:txBody>
      <dsp:txXfrm>
        <a:off x="460905" y="1047"/>
        <a:ext cx="3479899" cy="2087939"/>
      </dsp:txXfrm>
    </dsp:sp>
    <dsp:sp modelId="{BC483803-368F-4625-BEAA-310D2D2DBC11}">
      <dsp:nvSpPr>
        <dsp:cNvPr id="0" name=""/>
        <dsp:cNvSpPr/>
      </dsp:nvSpPr>
      <dsp:spPr>
        <a:xfrm>
          <a:off x="4288794" y="1047"/>
          <a:ext cx="3479899" cy="2087939"/>
        </a:xfrm>
        <a:prstGeom prst="rect">
          <a:avLst/>
        </a:prstGeom>
        <a:gradFill rotWithShape="0">
          <a:gsLst>
            <a:gs pos="0">
              <a:schemeClr val="accent2">
                <a:hueOff val="2340759"/>
                <a:satOff val="-2919"/>
                <a:lumOff val="686"/>
                <a:alphaOff val="0"/>
                <a:shade val="51000"/>
                <a:satMod val="130000"/>
              </a:schemeClr>
            </a:gs>
            <a:gs pos="80000">
              <a:schemeClr val="accent2">
                <a:hueOff val="2340759"/>
                <a:satOff val="-2919"/>
                <a:lumOff val="686"/>
                <a:alphaOff val="0"/>
                <a:shade val="93000"/>
                <a:satMod val="130000"/>
              </a:schemeClr>
            </a:gs>
            <a:gs pos="100000">
              <a:schemeClr val="accent2">
                <a:hueOff val="2340759"/>
                <a:satOff val="-2919"/>
                <a:lumOff val="686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0980" tIns="220980" rIns="220980" bIns="220980" numCol="1" spcCol="1270" anchor="ctr" anchorCtr="0">
          <a:noAutofit/>
        </a:bodyPr>
        <a:lstStyle/>
        <a:p>
          <a:pPr marL="0" lvl="0" indent="0" algn="ctr" defTabSz="2578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5800" kern="1200" dirty="0"/>
            <a:t>HTML</a:t>
          </a:r>
        </a:p>
      </dsp:txBody>
      <dsp:txXfrm>
        <a:off x="4288794" y="1047"/>
        <a:ext cx="3479899" cy="2087939"/>
      </dsp:txXfrm>
    </dsp:sp>
    <dsp:sp modelId="{B10F8FB8-7FDE-43FD-A8EE-15D0A8B8E7EE}">
      <dsp:nvSpPr>
        <dsp:cNvPr id="0" name=""/>
        <dsp:cNvSpPr/>
      </dsp:nvSpPr>
      <dsp:spPr>
        <a:xfrm>
          <a:off x="2374850" y="2436976"/>
          <a:ext cx="3479899" cy="2087939"/>
        </a:xfrm>
        <a:prstGeom prst="rect">
          <a:avLst/>
        </a:prstGeom>
        <a:gradFill rotWithShape="0">
          <a:gsLst>
            <a:gs pos="0">
              <a:schemeClr val="accent2">
                <a:hueOff val="4681519"/>
                <a:satOff val="-5839"/>
                <a:lumOff val="1373"/>
                <a:alphaOff val="0"/>
                <a:shade val="51000"/>
                <a:satMod val="130000"/>
              </a:schemeClr>
            </a:gs>
            <a:gs pos="80000">
              <a:schemeClr val="accent2">
                <a:hueOff val="4681519"/>
                <a:satOff val="-5839"/>
                <a:lumOff val="1373"/>
                <a:alphaOff val="0"/>
                <a:shade val="93000"/>
                <a:satMod val="130000"/>
              </a:schemeClr>
            </a:gs>
            <a:gs pos="100000">
              <a:schemeClr val="accent2">
                <a:hueOff val="4681519"/>
                <a:satOff val="-5839"/>
                <a:lumOff val="1373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0980" tIns="220980" rIns="220980" bIns="220980" numCol="1" spcCol="1270" anchor="ctr" anchorCtr="0">
          <a:noAutofit/>
        </a:bodyPr>
        <a:lstStyle/>
        <a:p>
          <a:pPr marL="0" lvl="0" indent="0" algn="ctr" defTabSz="2578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5800" kern="1200" dirty="0"/>
            <a:t>CSS</a:t>
          </a:r>
        </a:p>
      </dsp:txBody>
      <dsp:txXfrm>
        <a:off x="2374850" y="2436976"/>
        <a:ext cx="3479899" cy="2087939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10BEAF-E543-4738-A776-2ED7500A91E8}">
      <dsp:nvSpPr>
        <dsp:cNvPr id="0" name=""/>
        <dsp:cNvSpPr/>
      </dsp:nvSpPr>
      <dsp:spPr>
        <a:xfrm>
          <a:off x="0" y="591343"/>
          <a:ext cx="2571749" cy="1543050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0500" tIns="190500" rIns="190500" bIns="190500" numCol="1" spcCol="1270" anchor="ctr" anchorCtr="0">
          <a:noAutofit/>
        </a:bodyPr>
        <a:lstStyle/>
        <a:p>
          <a:pPr marL="0" lvl="0" indent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5000" kern="1200" dirty="0"/>
            <a:t>JAVA</a:t>
          </a:r>
        </a:p>
      </dsp:txBody>
      <dsp:txXfrm>
        <a:off x="0" y="591343"/>
        <a:ext cx="2571749" cy="1543050"/>
      </dsp:txXfrm>
    </dsp:sp>
    <dsp:sp modelId="{BC483803-368F-4625-BEAA-310D2D2DBC11}">
      <dsp:nvSpPr>
        <dsp:cNvPr id="0" name=""/>
        <dsp:cNvSpPr/>
      </dsp:nvSpPr>
      <dsp:spPr>
        <a:xfrm>
          <a:off x="2828925" y="591343"/>
          <a:ext cx="2571749" cy="1543050"/>
        </a:xfrm>
        <a:prstGeom prst="rect">
          <a:avLst/>
        </a:prstGeom>
        <a:gradFill rotWithShape="0">
          <a:gsLst>
            <a:gs pos="0">
              <a:schemeClr val="accent2">
                <a:hueOff val="936304"/>
                <a:satOff val="-1168"/>
                <a:lumOff val="275"/>
                <a:alphaOff val="0"/>
                <a:shade val="51000"/>
                <a:satMod val="130000"/>
              </a:schemeClr>
            </a:gs>
            <a:gs pos="80000">
              <a:schemeClr val="accent2">
                <a:hueOff val="936304"/>
                <a:satOff val="-1168"/>
                <a:lumOff val="275"/>
                <a:alphaOff val="0"/>
                <a:shade val="93000"/>
                <a:satMod val="130000"/>
              </a:schemeClr>
            </a:gs>
            <a:gs pos="100000">
              <a:schemeClr val="accent2">
                <a:hueOff val="936304"/>
                <a:satOff val="-1168"/>
                <a:lumOff val="275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0500" tIns="190500" rIns="190500" bIns="190500" numCol="1" spcCol="1270" anchor="ctr" anchorCtr="0">
          <a:noAutofit/>
        </a:bodyPr>
        <a:lstStyle/>
        <a:p>
          <a:pPr marL="0" lvl="0" indent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5000" kern="1200" dirty="0"/>
            <a:t>PHYTON</a:t>
          </a:r>
        </a:p>
      </dsp:txBody>
      <dsp:txXfrm>
        <a:off x="2828925" y="591343"/>
        <a:ext cx="2571749" cy="1543050"/>
      </dsp:txXfrm>
    </dsp:sp>
    <dsp:sp modelId="{B10F8FB8-7FDE-43FD-A8EE-15D0A8B8E7EE}">
      <dsp:nvSpPr>
        <dsp:cNvPr id="0" name=""/>
        <dsp:cNvSpPr/>
      </dsp:nvSpPr>
      <dsp:spPr>
        <a:xfrm>
          <a:off x="5657849" y="591343"/>
          <a:ext cx="2571749" cy="1543050"/>
        </a:xfrm>
        <a:prstGeom prst="rect">
          <a:avLst/>
        </a:prstGeom>
        <a:gradFill rotWithShape="0">
          <a:gsLst>
            <a:gs pos="0">
              <a:schemeClr val="accent2">
                <a:hueOff val="1872608"/>
                <a:satOff val="-2336"/>
                <a:lumOff val="549"/>
                <a:alphaOff val="0"/>
                <a:shade val="51000"/>
                <a:satMod val="130000"/>
              </a:schemeClr>
            </a:gs>
            <a:gs pos="80000">
              <a:schemeClr val="accent2">
                <a:hueOff val="1872608"/>
                <a:satOff val="-2336"/>
                <a:lumOff val="549"/>
                <a:alphaOff val="0"/>
                <a:shade val="93000"/>
                <a:satMod val="130000"/>
              </a:schemeClr>
            </a:gs>
            <a:gs pos="100000">
              <a:schemeClr val="accent2">
                <a:hueOff val="1872608"/>
                <a:satOff val="-2336"/>
                <a:lumOff val="549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0500" tIns="190500" rIns="190500" bIns="190500" numCol="1" spcCol="1270" anchor="ctr" anchorCtr="0">
          <a:noAutofit/>
        </a:bodyPr>
        <a:lstStyle/>
        <a:p>
          <a:pPr marL="0" lvl="0" indent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5000" kern="1200" dirty="0"/>
            <a:t>PHP</a:t>
          </a:r>
        </a:p>
      </dsp:txBody>
      <dsp:txXfrm>
        <a:off x="5657849" y="591343"/>
        <a:ext cx="2571749" cy="1543050"/>
      </dsp:txXfrm>
    </dsp:sp>
    <dsp:sp modelId="{D3189B9D-CA6C-42A5-9849-69F22705FE05}">
      <dsp:nvSpPr>
        <dsp:cNvPr id="0" name=""/>
        <dsp:cNvSpPr/>
      </dsp:nvSpPr>
      <dsp:spPr>
        <a:xfrm>
          <a:off x="0" y="2391569"/>
          <a:ext cx="2571749" cy="1543050"/>
        </a:xfrm>
        <a:prstGeom prst="rect">
          <a:avLst/>
        </a:prstGeom>
        <a:gradFill rotWithShape="0">
          <a:gsLst>
            <a:gs pos="0">
              <a:schemeClr val="accent2">
                <a:hueOff val="2808911"/>
                <a:satOff val="-3503"/>
                <a:lumOff val="824"/>
                <a:alphaOff val="0"/>
                <a:shade val="51000"/>
                <a:satMod val="130000"/>
              </a:schemeClr>
            </a:gs>
            <a:gs pos="80000">
              <a:schemeClr val="accent2">
                <a:hueOff val="2808911"/>
                <a:satOff val="-3503"/>
                <a:lumOff val="824"/>
                <a:alphaOff val="0"/>
                <a:shade val="93000"/>
                <a:satMod val="130000"/>
              </a:schemeClr>
            </a:gs>
            <a:gs pos="100000">
              <a:schemeClr val="accent2">
                <a:hueOff val="2808911"/>
                <a:satOff val="-3503"/>
                <a:lumOff val="824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0500" tIns="190500" rIns="190500" bIns="190500" numCol="1" spcCol="1270" anchor="ctr" anchorCtr="0">
          <a:noAutofit/>
        </a:bodyPr>
        <a:lstStyle/>
        <a:p>
          <a:pPr marL="0" lvl="0" indent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5000" kern="1200" dirty="0"/>
            <a:t>C</a:t>
          </a:r>
        </a:p>
      </dsp:txBody>
      <dsp:txXfrm>
        <a:off x="0" y="2391569"/>
        <a:ext cx="2571749" cy="1543050"/>
      </dsp:txXfrm>
    </dsp:sp>
    <dsp:sp modelId="{FF99A5E2-C139-4999-BEBB-87A33096F522}">
      <dsp:nvSpPr>
        <dsp:cNvPr id="0" name=""/>
        <dsp:cNvSpPr/>
      </dsp:nvSpPr>
      <dsp:spPr>
        <a:xfrm>
          <a:off x="2828925" y="2391569"/>
          <a:ext cx="2571749" cy="1543050"/>
        </a:xfrm>
        <a:prstGeom prst="rect">
          <a:avLst/>
        </a:prstGeom>
        <a:gradFill rotWithShape="0">
          <a:gsLst>
            <a:gs pos="0">
              <a:schemeClr val="accent2">
                <a:hueOff val="3745215"/>
                <a:satOff val="-4671"/>
                <a:lumOff val="1098"/>
                <a:alphaOff val="0"/>
                <a:shade val="51000"/>
                <a:satMod val="130000"/>
              </a:schemeClr>
            </a:gs>
            <a:gs pos="80000">
              <a:schemeClr val="accent2">
                <a:hueOff val="3745215"/>
                <a:satOff val="-4671"/>
                <a:lumOff val="1098"/>
                <a:alphaOff val="0"/>
                <a:shade val="93000"/>
                <a:satMod val="130000"/>
              </a:schemeClr>
            </a:gs>
            <a:gs pos="100000">
              <a:schemeClr val="accent2">
                <a:hueOff val="3745215"/>
                <a:satOff val="-4671"/>
                <a:lumOff val="1098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0500" tIns="190500" rIns="190500" bIns="190500" numCol="1" spcCol="1270" anchor="ctr" anchorCtr="0">
          <a:noAutofit/>
        </a:bodyPr>
        <a:lstStyle/>
        <a:p>
          <a:pPr marL="0" lvl="0" indent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5000" kern="1200" dirty="0"/>
            <a:t>C++</a:t>
          </a:r>
        </a:p>
      </dsp:txBody>
      <dsp:txXfrm>
        <a:off x="2828925" y="2391569"/>
        <a:ext cx="2571749" cy="1543050"/>
      </dsp:txXfrm>
    </dsp:sp>
    <dsp:sp modelId="{8CA2C12D-70FB-4E6E-AD17-3F34C03CB9EB}">
      <dsp:nvSpPr>
        <dsp:cNvPr id="0" name=""/>
        <dsp:cNvSpPr/>
      </dsp:nvSpPr>
      <dsp:spPr>
        <a:xfrm>
          <a:off x="5657849" y="2391569"/>
          <a:ext cx="2571749" cy="1543050"/>
        </a:xfrm>
        <a:prstGeom prst="rect">
          <a:avLst/>
        </a:prstGeom>
        <a:gradFill rotWithShape="0">
          <a:gsLst>
            <a:gs pos="0">
              <a:schemeClr val="accent2">
                <a:hueOff val="4681519"/>
                <a:satOff val="-5839"/>
                <a:lumOff val="1373"/>
                <a:alphaOff val="0"/>
                <a:shade val="51000"/>
                <a:satMod val="130000"/>
              </a:schemeClr>
            </a:gs>
            <a:gs pos="80000">
              <a:schemeClr val="accent2">
                <a:hueOff val="4681519"/>
                <a:satOff val="-5839"/>
                <a:lumOff val="1373"/>
                <a:alphaOff val="0"/>
                <a:shade val="93000"/>
                <a:satMod val="130000"/>
              </a:schemeClr>
            </a:gs>
            <a:gs pos="100000">
              <a:schemeClr val="accent2">
                <a:hueOff val="4681519"/>
                <a:satOff val="-5839"/>
                <a:lumOff val="1373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0500" tIns="190500" rIns="190500" bIns="190500" numCol="1" spcCol="1270" anchor="ctr" anchorCtr="0">
          <a:noAutofit/>
        </a:bodyPr>
        <a:lstStyle/>
        <a:p>
          <a:pPr marL="0" lvl="0" indent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5000" kern="1200" dirty="0"/>
            <a:t>C#</a:t>
          </a:r>
        </a:p>
      </dsp:txBody>
      <dsp:txXfrm>
        <a:off x="5657849" y="2391569"/>
        <a:ext cx="2571749" cy="154305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2F0A92-818A-4DC2-BE22-83D195C4550D}">
      <dsp:nvSpPr>
        <dsp:cNvPr id="0" name=""/>
        <dsp:cNvSpPr/>
      </dsp:nvSpPr>
      <dsp:spPr>
        <a:xfrm>
          <a:off x="3349302" y="1995680"/>
          <a:ext cx="1530994" cy="1530994"/>
        </a:xfrm>
        <a:prstGeom prst="ellipse">
          <a:avLst/>
        </a:prstGeom>
        <a:solidFill>
          <a:srgbClr val="00B050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800" kern="1200"/>
            <a:t>SITES</a:t>
          </a:r>
          <a:endParaRPr lang="pt-BR" sz="3800" kern="1200" dirty="0"/>
        </a:p>
      </dsp:txBody>
      <dsp:txXfrm>
        <a:off x="3573511" y="2219889"/>
        <a:ext cx="1082576" cy="1082576"/>
      </dsp:txXfrm>
    </dsp:sp>
    <dsp:sp modelId="{C6B12888-D76E-4169-8B19-2477A9C614B9}">
      <dsp:nvSpPr>
        <dsp:cNvPr id="0" name=""/>
        <dsp:cNvSpPr/>
      </dsp:nvSpPr>
      <dsp:spPr>
        <a:xfrm rot="16200000">
          <a:off x="3883904" y="1748042"/>
          <a:ext cx="461790" cy="33486"/>
        </a:xfrm>
        <a:custGeom>
          <a:avLst/>
          <a:gdLst/>
          <a:ahLst/>
          <a:cxnLst/>
          <a:rect l="0" t="0" r="0" b="0"/>
          <a:pathLst>
            <a:path>
              <a:moveTo>
                <a:pt x="0" y="16743"/>
              </a:moveTo>
              <a:lnTo>
                <a:pt x="461790" y="16743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500" kern="1200"/>
        </a:p>
      </dsp:txBody>
      <dsp:txXfrm>
        <a:off x="4103255" y="1753240"/>
        <a:ext cx="23089" cy="23089"/>
      </dsp:txXfrm>
    </dsp:sp>
    <dsp:sp modelId="{0D7977CA-D63F-482F-B345-2082DC76F079}">
      <dsp:nvSpPr>
        <dsp:cNvPr id="0" name=""/>
        <dsp:cNvSpPr/>
      </dsp:nvSpPr>
      <dsp:spPr>
        <a:xfrm>
          <a:off x="3349302" y="2895"/>
          <a:ext cx="1530994" cy="153099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/>
            <a:t>CRIAÇÃO</a:t>
          </a:r>
          <a:endParaRPr lang="pt-BR" sz="1200" kern="1200" dirty="0"/>
        </a:p>
      </dsp:txBody>
      <dsp:txXfrm>
        <a:off x="3573511" y="227104"/>
        <a:ext cx="1082576" cy="1082576"/>
      </dsp:txXfrm>
    </dsp:sp>
    <dsp:sp modelId="{CBA29956-4B29-4452-8C59-DA2AC1BEFD41}">
      <dsp:nvSpPr>
        <dsp:cNvPr id="0" name=""/>
        <dsp:cNvSpPr/>
      </dsp:nvSpPr>
      <dsp:spPr>
        <a:xfrm rot="1800000">
          <a:off x="4746806" y="3242630"/>
          <a:ext cx="461790" cy="33486"/>
        </a:xfrm>
        <a:custGeom>
          <a:avLst/>
          <a:gdLst/>
          <a:ahLst/>
          <a:cxnLst/>
          <a:rect l="0" t="0" r="0" b="0"/>
          <a:pathLst>
            <a:path>
              <a:moveTo>
                <a:pt x="0" y="16743"/>
              </a:moveTo>
              <a:lnTo>
                <a:pt x="461790" y="16743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500" kern="1200"/>
        </a:p>
      </dsp:txBody>
      <dsp:txXfrm>
        <a:off x="4966156" y="3247829"/>
        <a:ext cx="23089" cy="23089"/>
      </dsp:txXfrm>
    </dsp:sp>
    <dsp:sp modelId="{E2697172-6178-45D8-AAD2-6F19DC4324E4}">
      <dsp:nvSpPr>
        <dsp:cNvPr id="0" name=""/>
        <dsp:cNvSpPr/>
      </dsp:nvSpPr>
      <dsp:spPr>
        <a:xfrm>
          <a:off x="5075104" y="2992072"/>
          <a:ext cx="1530994" cy="153099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/>
            <a:t>PROGRAMAÇÃO</a:t>
          </a:r>
          <a:endParaRPr lang="pt-BR" sz="1200" kern="1200" dirty="0"/>
        </a:p>
      </dsp:txBody>
      <dsp:txXfrm>
        <a:off x="5299313" y="3216281"/>
        <a:ext cx="1082576" cy="1082576"/>
      </dsp:txXfrm>
    </dsp:sp>
    <dsp:sp modelId="{A53E6451-2A96-40EB-A81F-12DFE4FC2333}">
      <dsp:nvSpPr>
        <dsp:cNvPr id="0" name=""/>
        <dsp:cNvSpPr/>
      </dsp:nvSpPr>
      <dsp:spPr>
        <a:xfrm rot="9000000">
          <a:off x="3021003" y="3242630"/>
          <a:ext cx="461790" cy="33486"/>
        </a:xfrm>
        <a:custGeom>
          <a:avLst/>
          <a:gdLst/>
          <a:ahLst/>
          <a:cxnLst/>
          <a:rect l="0" t="0" r="0" b="0"/>
          <a:pathLst>
            <a:path>
              <a:moveTo>
                <a:pt x="0" y="16743"/>
              </a:moveTo>
              <a:lnTo>
                <a:pt x="461790" y="16743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500" kern="1200"/>
        </a:p>
      </dsp:txBody>
      <dsp:txXfrm rot="10800000">
        <a:off x="3240354" y="3247829"/>
        <a:ext cx="23089" cy="23089"/>
      </dsp:txXfrm>
    </dsp:sp>
    <dsp:sp modelId="{E5209D8C-9851-4FB1-8847-DA8F8F517475}">
      <dsp:nvSpPr>
        <dsp:cNvPr id="0" name=""/>
        <dsp:cNvSpPr/>
      </dsp:nvSpPr>
      <dsp:spPr>
        <a:xfrm>
          <a:off x="1623500" y="2992072"/>
          <a:ext cx="1530994" cy="153099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/>
            <a:t>CODIFICAÇÃO</a:t>
          </a:r>
          <a:endParaRPr lang="pt-BR" sz="1200" kern="1200" dirty="0"/>
        </a:p>
      </dsp:txBody>
      <dsp:txXfrm>
        <a:off x="1847709" y="3216281"/>
        <a:ext cx="1082576" cy="1082576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0C1156-31D6-4293-864D-69AC9D0E44D6}">
      <dsp:nvSpPr>
        <dsp:cNvPr id="0" name=""/>
        <dsp:cNvSpPr/>
      </dsp:nvSpPr>
      <dsp:spPr>
        <a:xfrm>
          <a:off x="495061" y="645"/>
          <a:ext cx="2262336" cy="1357401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300" kern="1200" dirty="0"/>
            <a:t>VSCODE</a:t>
          </a:r>
        </a:p>
      </dsp:txBody>
      <dsp:txXfrm>
        <a:off x="495061" y="645"/>
        <a:ext cx="2262336" cy="1357401"/>
      </dsp:txXfrm>
    </dsp:sp>
    <dsp:sp modelId="{78847991-B9FE-445C-880F-BB9CC2A96ADC}">
      <dsp:nvSpPr>
        <dsp:cNvPr id="0" name=""/>
        <dsp:cNvSpPr/>
      </dsp:nvSpPr>
      <dsp:spPr>
        <a:xfrm>
          <a:off x="2983631" y="645"/>
          <a:ext cx="2262336" cy="1357401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300" kern="1200" dirty="0"/>
            <a:t>ATOM</a:t>
          </a:r>
        </a:p>
      </dsp:txBody>
      <dsp:txXfrm>
        <a:off x="2983631" y="645"/>
        <a:ext cx="2262336" cy="1357401"/>
      </dsp:txXfrm>
    </dsp:sp>
    <dsp:sp modelId="{EFD74166-191F-4F5C-AFC5-6EEB26AC6FDD}">
      <dsp:nvSpPr>
        <dsp:cNvPr id="0" name=""/>
        <dsp:cNvSpPr/>
      </dsp:nvSpPr>
      <dsp:spPr>
        <a:xfrm>
          <a:off x="5472201" y="645"/>
          <a:ext cx="2262336" cy="1357401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300" kern="1200" dirty="0"/>
            <a:t>VIM</a:t>
          </a:r>
        </a:p>
      </dsp:txBody>
      <dsp:txXfrm>
        <a:off x="5472201" y="645"/>
        <a:ext cx="2262336" cy="1357401"/>
      </dsp:txXfrm>
    </dsp:sp>
    <dsp:sp modelId="{70EB8EEE-5B7E-4738-B57E-769FB2624474}">
      <dsp:nvSpPr>
        <dsp:cNvPr id="0" name=""/>
        <dsp:cNvSpPr/>
      </dsp:nvSpPr>
      <dsp:spPr>
        <a:xfrm>
          <a:off x="495061" y="1584280"/>
          <a:ext cx="2262336" cy="1357401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300" kern="1200" dirty="0"/>
            <a:t>CODEANYWHERE</a:t>
          </a:r>
        </a:p>
      </dsp:txBody>
      <dsp:txXfrm>
        <a:off x="495061" y="1584280"/>
        <a:ext cx="2262336" cy="1357401"/>
      </dsp:txXfrm>
    </dsp:sp>
    <dsp:sp modelId="{B04F8309-0AC2-4490-B4F4-01F017796998}">
      <dsp:nvSpPr>
        <dsp:cNvPr id="0" name=""/>
        <dsp:cNvSpPr/>
      </dsp:nvSpPr>
      <dsp:spPr>
        <a:xfrm>
          <a:off x="2983631" y="1584280"/>
          <a:ext cx="2262336" cy="1357401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6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300" kern="1200" dirty="0"/>
            <a:t>BRACKETS</a:t>
          </a:r>
        </a:p>
      </dsp:txBody>
      <dsp:txXfrm>
        <a:off x="2983631" y="1584280"/>
        <a:ext cx="2262336" cy="1357401"/>
      </dsp:txXfrm>
    </dsp:sp>
    <dsp:sp modelId="{A3B5FD7C-905F-4C58-B068-B1F7325FADAC}">
      <dsp:nvSpPr>
        <dsp:cNvPr id="0" name=""/>
        <dsp:cNvSpPr/>
      </dsp:nvSpPr>
      <dsp:spPr>
        <a:xfrm>
          <a:off x="5472201" y="1584280"/>
          <a:ext cx="2262336" cy="1357401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300" kern="1200" dirty="0"/>
            <a:t>SUBLIME TEXT</a:t>
          </a:r>
        </a:p>
      </dsp:txBody>
      <dsp:txXfrm>
        <a:off x="5472201" y="1584280"/>
        <a:ext cx="2262336" cy="1357401"/>
      </dsp:txXfrm>
    </dsp:sp>
    <dsp:sp modelId="{7C8AF39A-75E6-48BA-BD46-D32DA9D75000}">
      <dsp:nvSpPr>
        <dsp:cNvPr id="0" name=""/>
        <dsp:cNvSpPr/>
      </dsp:nvSpPr>
      <dsp:spPr>
        <a:xfrm>
          <a:off x="1739346" y="3167916"/>
          <a:ext cx="2262336" cy="1357401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300" kern="1200" dirty="0"/>
            <a:t>GITPOD</a:t>
          </a:r>
        </a:p>
      </dsp:txBody>
      <dsp:txXfrm>
        <a:off x="1739346" y="3167916"/>
        <a:ext cx="2262336" cy="1357401"/>
      </dsp:txXfrm>
    </dsp:sp>
    <dsp:sp modelId="{96790401-2CCE-4855-82C4-8A7FF2C1A51A}">
      <dsp:nvSpPr>
        <dsp:cNvPr id="0" name=""/>
        <dsp:cNvSpPr/>
      </dsp:nvSpPr>
      <dsp:spPr>
        <a:xfrm>
          <a:off x="4227916" y="3167916"/>
          <a:ext cx="2262336" cy="1357401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300" kern="1200" dirty="0"/>
            <a:t>NOTEPAD ++</a:t>
          </a:r>
        </a:p>
      </dsp:txBody>
      <dsp:txXfrm>
        <a:off x="4227916" y="3167916"/>
        <a:ext cx="2262336" cy="1357401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4D93061-4781-4EEC-9608-A0A52381BD0D}">
      <dsp:nvSpPr>
        <dsp:cNvPr id="0" name=""/>
        <dsp:cNvSpPr/>
      </dsp:nvSpPr>
      <dsp:spPr>
        <a:xfrm>
          <a:off x="1004" y="1087611"/>
          <a:ext cx="3917900" cy="2350740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l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100" b="1" kern="1200" spc="-10">
              <a:latin typeface="Trebuchet MS"/>
              <a:cs typeface="Trebuchet MS"/>
            </a:rPr>
            <a:t>INFORMAÇÕES</a:t>
          </a:r>
          <a:r>
            <a:rPr lang="pt-BR" sz="3100" b="1" kern="1200" spc="-5">
              <a:latin typeface="Trebuchet MS"/>
              <a:cs typeface="Trebuchet MS"/>
            </a:rPr>
            <a:t> </a:t>
          </a:r>
          <a:r>
            <a:rPr lang="pt-BR" sz="3100" b="1" kern="1200" spc="-15">
              <a:latin typeface="Trebuchet MS"/>
              <a:cs typeface="Trebuchet MS"/>
            </a:rPr>
            <a:t>ADICIONAIS</a:t>
          </a:r>
          <a:r>
            <a:rPr lang="pt-BR" sz="3100" b="1" kern="1200" spc="-10">
              <a:latin typeface="Trebuchet MS"/>
              <a:cs typeface="Trebuchet MS"/>
            </a:rPr>
            <a:t> SOBRE</a:t>
          </a:r>
          <a:r>
            <a:rPr lang="pt-BR" sz="3100" b="1" kern="1200" spc="-5">
              <a:latin typeface="Trebuchet MS"/>
              <a:cs typeface="Trebuchet MS"/>
            </a:rPr>
            <a:t> O</a:t>
          </a:r>
          <a:r>
            <a:rPr lang="pt-BR" sz="3100" b="1" kern="1200">
              <a:latin typeface="Trebuchet MS"/>
              <a:cs typeface="Trebuchet MS"/>
            </a:rPr>
            <a:t> </a:t>
          </a:r>
          <a:r>
            <a:rPr lang="pt-BR" sz="3100" b="1" kern="1200" spc="-10">
              <a:latin typeface="Trebuchet MS"/>
              <a:cs typeface="Trebuchet MS"/>
            </a:rPr>
            <a:t>CONTEÚDO</a:t>
          </a:r>
          <a:r>
            <a:rPr lang="pt-BR" sz="3100" b="1" kern="1200" spc="-5">
              <a:latin typeface="Trebuchet MS"/>
              <a:cs typeface="Trebuchet MS"/>
            </a:rPr>
            <a:t> DE</a:t>
          </a:r>
          <a:r>
            <a:rPr lang="pt-BR" sz="3100" b="1" kern="1200">
              <a:latin typeface="Trebuchet MS"/>
              <a:cs typeface="Trebuchet MS"/>
            </a:rPr>
            <a:t> </a:t>
          </a:r>
          <a:r>
            <a:rPr lang="pt-BR" sz="3100" b="1" kern="1200" spc="-5">
              <a:latin typeface="Trebuchet MS"/>
              <a:cs typeface="Trebuchet MS"/>
            </a:rPr>
            <a:t>UM </a:t>
          </a:r>
          <a:r>
            <a:rPr lang="pt-BR" sz="3100" b="1" kern="1200">
              <a:latin typeface="Trebuchet MS"/>
              <a:cs typeface="Trebuchet MS"/>
            </a:rPr>
            <a:t> </a:t>
          </a:r>
          <a:r>
            <a:rPr lang="pt-BR" sz="3100" b="1" kern="1200" spc="-10">
              <a:latin typeface="Trebuchet MS"/>
              <a:cs typeface="Trebuchet MS"/>
            </a:rPr>
            <a:t>ELEMENTO. </a:t>
          </a:r>
          <a:endParaRPr lang="pt-BR" sz="3100" b="1" kern="1200" dirty="0"/>
        </a:p>
      </dsp:txBody>
      <dsp:txXfrm>
        <a:off x="1004" y="1087611"/>
        <a:ext cx="3917900" cy="2350740"/>
      </dsp:txXfrm>
    </dsp:sp>
    <dsp:sp modelId="{F6487AB1-EAB8-4D8A-82EA-64745018260D}">
      <dsp:nvSpPr>
        <dsp:cNvPr id="0" name=""/>
        <dsp:cNvSpPr/>
      </dsp:nvSpPr>
      <dsp:spPr>
        <a:xfrm>
          <a:off x="4310695" y="1087611"/>
          <a:ext cx="3917900" cy="2350740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l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100" kern="1200" spc="-10" dirty="0">
              <a:latin typeface="Trebuchet MS"/>
              <a:cs typeface="Trebuchet MS"/>
            </a:rPr>
            <a:t>COMPOSTOS </a:t>
          </a:r>
          <a:r>
            <a:rPr lang="pt-BR" sz="3100" kern="1200" spc="-5" dirty="0">
              <a:latin typeface="Trebuchet MS"/>
              <a:cs typeface="Trebuchet MS"/>
            </a:rPr>
            <a:t> DE</a:t>
          </a:r>
          <a:r>
            <a:rPr lang="pt-BR" sz="3100" kern="1200" spc="-15" dirty="0">
              <a:latin typeface="Trebuchet MS"/>
              <a:cs typeface="Trebuchet MS"/>
            </a:rPr>
            <a:t> </a:t>
          </a:r>
          <a:r>
            <a:rPr lang="pt-BR" sz="3100" kern="1200" spc="-10" dirty="0">
              <a:latin typeface="Trebuchet MS"/>
              <a:cs typeface="Trebuchet MS"/>
            </a:rPr>
            <a:t>DUAS</a:t>
          </a:r>
          <a:r>
            <a:rPr lang="pt-BR" sz="3100" kern="1200" spc="-30" dirty="0">
              <a:latin typeface="Trebuchet MS"/>
              <a:cs typeface="Trebuchet MS"/>
            </a:rPr>
            <a:t> </a:t>
          </a:r>
          <a:r>
            <a:rPr lang="pt-BR" sz="3100" kern="1200" spc="-5" dirty="0">
              <a:latin typeface="Trebuchet MS"/>
              <a:cs typeface="Trebuchet MS"/>
            </a:rPr>
            <a:t>PARTES:</a:t>
          </a:r>
          <a:r>
            <a:rPr lang="pt-BR" sz="3100" kern="1200" spc="-25" dirty="0">
              <a:latin typeface="Trebuchet MS"/>
              <a:cs typeface="Trebuchet MS"/>
            </a:rPr>
            <a:t> </a:t>
          </a:r>
          <a:r>
            <a:rPr lang="pt-BR" sz="3100" kern="1200" spc="-5" dirty="0">
              <a:latin typeface="Trebuchet MS"/>
              <a:cs typeface="Trebuchet MS"/>
            </a:rPr>
            <a:t>UM</a:t>
          </a:r>
          <a:r>
            <a:rPr lang="pt-BR" sz="3100" kern="1200" spc="-15" dirty="0">
              <a:latin typeface="Trebuchet MS"/>
              <a:cs typeface="Trebuchet MS"/>
            </a:rPr>
            <a:t> </a:t>
          </a:r>
          <a:r>
            <a:rPr lang="pt-BR" sz="3100" b="1" kern="1200" spc="-10" dirty="0">
              <a:solidFill>
                <a:srgbClr val="FF0000"/>
              </a:solidFill>
              <a:latin typeface="Trebuchet MS"/>
              <a:cs typeface="Trebuchet MS"/>
            </a:rPr>
            <a:t>NOME</a:t>
          </a:r>
          <a:r>
            <a:rPr lang="pt-BR" sz="3100" b="1" kern="1200" spc="-10" dirty="0">
              <a:latin typeface="Trebuchet MS"/>
              <a:cs typeface="Trebuchet MS"/>
            </a:rPr>
            <a:t> </a:t>
          </a:r>
          <a:r>
            <a:rPr lang="pt-BR" sz="3100" kern="1200" spc="-5" dirty="0">
              <a:latin typeface="Trebuchet MS"/>
              <a:cs typeface="Trebuchet MS"/>
            </a:rPr>
            <a:t>E UM</a:t>
          </a:r>
          <a:r>
            <a:rPr lang="pt-BR" sz="3100" kern="1200" spc="15" dirty="0">
              <a:latin typeface="Trebuchet MS"/>
              <a:cs typeface="Trebuchet MS"/>
            </a:rPr>
            <a:t> </a:t>
          </a:r>
          <a:r>
            <a:rPr lang="pt-BR" sz="3100" b="1" kern="1200" spc="-5" dirty="0">
              <a:solidFill>
                <a:srgbClr val="0070C0"/>
              </a:solidFill>
              <a:latin typeface="Trebuchet MS"/>
              <a:cs typeface="Trebuchet MS"/>
            </a:rPr>
            <a:t>VALOR</a:t>
          </a:r>
          <a:r>
            <a:rPr lang="pt-BR" sz="3100" kern="1200" spc="-5" dirty="0">
              <a:latin typeface="Trebuchet MS"/>
              <a:cs typeface="Trebuchet MS"/>
            </a:rPr>
            <a:t>,</a:t>
          </a:r>
          <a:r>
            <a:rPr lang="pt-BR" sz="3100" kern="1200" spc="-10" dirty="0">
              <a:latin typeface="Trebuchet MS"/>
              <a:cs typeface="Trebuchet MS"/>
            </a:rPr>
            <a:t> </a:t>
          </a:r>
          <a:r>
            <a:rPr lang="pt-BR" sz="3100" kern="1200" spc="-5" dirty="0">
              <a:latin typeface="Trebuchet MS"/>
              <a:cs typeface="Trebuchet MS"/>
            </a:rPr>
            <a:t>SEPARADOS</a:t>
          </a:r>
          <a:r>
            <a:rPr lang="pt-BR" sz="3100" kern="1200" spc="-70" dirty="0">
              <a:latin typeface="Trebuchet MS"/>
              <a:cs typeface="Trebuchet MS"/>
            </a:rPr>
            <a:t> </a:t>
          </a:r>
          <a:r>
            <a:rPr lang="pt-BR" sz="3100" kern="1200" spc="-10" dirty="0">
              <a:latin typeface="Trebuchet MS"/>
              <a:cs typeface="Trebuchet MS"/>
            </a:rPr>
            <a:t>POR</a:t>
          </a:r>
          <a:r>
            <a:rPr lang="pt-BR" sz="3100" kern="1200" spc="-15" dirty="0">
              <a:latin typeface="Trebuchet MS"/>
              <a:cs typeface="Trebuchet MS"/>
            </a:rPr>
            <a:t> </a:t>
          </a:r>
          <a:r>
            <a:rPr lang="pt-BR" sz="3100" kern="1200" spc="-5" dirty="0">
              <a:latin typeface="Trebuchet MS"/>
              <a:cs typeface="Trebuchet MS"/>
            </a:rPr>
            <a:t>UM</a:t>
          </a:r>
          <a:r>
            <a:rPr lang="pt-BR" sz="3100" kern="1200" spc="-15" dirty="0">
              <a:latin typeface="Trebuchet MS"/>
              <a:cs typeface="Trebuchet MS"/>
            </a:rPr>
            <a:t> </a:t>
          </a:r>
          <a:r>
            <a:rPr lang="pt-BR" sz="3100" kern="1200" spc="-5" dirty="0">
              <a:latin typeface="Trebuchet MS"/>
              <a:cs typeface="Trebuchet MS"/>
            </a:rPr>
            <a:t>SINAL</a:t>
          </a:r>
          <a:r>
            <a:rPr lang="pt-BR" sz="3100" kern="1200" spc="-45" dirty="0">
              <a:latin typeface="Trebuchet MS"/>
              <a:cs typeface="Trebuchet MS"/>
            </a:rPr>
            <a:t> </a:t>
          </a:r>
          <a:r>
            <a:rPr lang="pt-BR" sz="3100" kern="1200" spc="-5" dirty="0">
              <a:latin typeface="Trebuchet MS"/>
              <a:cs typeface="Trebuchet MS"/>
            </a:rPr>
            <a:t>DE</a:t>
          </a:r>
          <a:r>
            <a:rPr lang="pt-BR" sz="3100" kern="1200" spc="-15" dirty="0">
              <a:latin typeface="Trebuchet MS"/>
              <a:cs typeface="Trebuchet MS"/>
            </a:rPr>
            <a:t> </a:t>
          </a:r>
          <a:r>
            <a:rPr lang="pt-BR" sz="3100" kern="1200" spc="-10" dirty="0">
              <a:latin typeface="Trebuchet MS"/>
              <a:cs typeface="Trebuchet MS"/>
            </a:rPr>
            <a:t>IGUAL.</a:t>
          </a:r>
          <a:endParaRPr lang="pt-BR" sz="3100" kern="1200" dirty="0"/>
        </a:p>
      </dsp:txBody>
      <dsp:txXfrm>
        <a:off x="4310695" y="1087611"/>
        <a:ext cx="3917900" cy="235074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BE2DA1-CE77-4BFB-8C3E-795EE97D4CCD}">
      <dsp:nvSpPr>
        <dsp:cNvPr id="0" name=""/>
        <dsp:cNvSpPr/>
      </dsp:nvSpPr>
      <dsp:spPr>
        <a:xfrm>
          <a:off x="489309" y="0"/>
          <a:ext cx="7708180" cy="4983179"/>
        </a:xfrm>
        <a:prstGeom prst="diamond">
          <a:avLst/>
        </a:prstGeom>
        <a:gradFill rotWithShape="0">
          <a:gsLst>
            <a:gs pos="0">
              <a:schemeClr val="accent2">
                <a:tint val="4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tint val="4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tint val="4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matte">
          <a:bevelT w="14445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1BDFE54A-9EE0-449D-A235-B5B3BDC46AC8}">
      <dsp:nvSpPr>
        <dsp:cNvPr id="0" name=""/>
        <dsp:cNvSpPr/>
      </dsp:nvSpPr>
      <dsp:spPr>
        <a:xfrm>
          <a:off x="828647" y="285753"/>
          <a:ext cx="2507659" cy="1782192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b="0" i="0" kern="1200" dirty="0"/>
            <a:t>INTEGRAÇÃO COM SISTEMAS E FERRAMENTAS</a:t>
          </a:r>
          <a:endParaRPr lang="pt-BR" sz="2000" kern="1200" dirty="0"/>
        </a:p>
      </dsp:txBody>
      <dsp:txXfrm>
        <a:off x="915646" y="372752"/>
        <a:ext cx="2333661" cy="1608194"/>
      </dsp:txXfrm>
    </dsp:sp>
    <dsp:sp modelId="{3430D950-18E1-49BD-A02F-6D966CC39C1C}">
      <dsp:nvSpPr>
        <dsp:cNvPr id="0" name=""/>
        <dsp:cNvSpPr/>
      </dsp:nvSpPr>
      <dsp:spPr>
        <a:xfrm>
          <a:off x="5186370" y="214312"/>
          <a:ext cx="2507659" cy="1782192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900" b="0" i="0" kern="1200" dirty="0"/>
            <a:t>ARMAZENAMENTO DE BANCO DE DADOS</a:t>
          </a:r>
          <a:endParaRPr lang="pt-BR" sz="1900" kern="1200" dirty="0"/>
        </a:p>
      </dsp:txBody>
      <dsp:txXfrm>
        <a:off x="5273369" y="301311"/>
        <a:ext cx="2333661" cy="1608194"/>
      </dsp:txXfrm>
    </dsp:sp>
    <dsp:sp modelId="{FF93D5EB-C110-4816-B56A-0A72B3CE39BF}">
      <dsp:nvSpPr>
        <dsp:cNvPr id="0" name=""/>
        <dsp:cNvSpPr/>
      </dsp:nvSpPr>
      <dsp:spPr>
        <a:xfrm>
          <a:off x="757206" y="3000394"/>
          <a:ext cx="2507659" cy="1782192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b="0" i="0" kern="1200" dirty="0"/>
            <a:t>CIBERSEGURANÇA,</a:t>
          </a:r>
          <a:endParaRPr lang="pt-BR" sz="1800" kern="1200" dirty="0"/>
        </a:p>
      </dsp:txBody>
      <dsp:txXfrm>
        <a:off x="844205" y="3087393"/>
        <a:ext cx="2333661" cy="1608194"/>
      </dsp:txXfrm>
    </dsp:sp>
    <dsp:sp modelId="{79FAA8FD-E678-4395-8065-AF8BD2BE22DF}">
      <dsp:nvSpPr>
        <dsp:cNvPr id="0" name=""/>
        <dsp:cNvSpPr/>
      </dsp:nvSpPr>
      <dsp:spPr>
        <a:xfrm>
          <a:off x="5186370" y="2928953"/>
          <a:ext cx="2507659" cy="1782192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b="0" i="0" kern="1200" dirty="0"/>
            <a:t>NTEGRAÇÕES COM APIS </a:t>
          </a:r>
          <a:endParaRPr lang="pt-BR" sz="1800" kern="1200" dirty="0"/>
        </a:p>
      </dsp:txBody>
      <dsp:txXfrm>
        <a:off x="5273369" y="3015952"/>
        <a:ext cx="2333661" cy="160819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E1F2E3-D905-4FF2-95FB-E59242ABD1F8}">
      <dsp:nvSpPr>
        <dsp:cNvPr id="0" name=""/>
        <dsp:cNvSpPr/>
      </dsp:nvSpPr>
      <dsp:spPr>
        <a:xfrm>
          <a:off x="4114800" y="1872170"/>
          <a:ext cx="2251813" cy="78162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90810"/>
              </a:lnTo>
              <a:lnTo>
                <a:pt x="2251813" y="390810"/>
              </a:lnTo>
              <a:lnTo>
                <a:pt x="2251813" y="781621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8EC96E6-86D2-4546-A871-A2FFDDAAB929}">
      <dsp:nvSpPr>
        <dsp:cNvPr id="0" name=""/>
        <dsp:cNvSpPr/>
      </dsp:nvSpPr>
      <dsp:spPr>
        <a:xfrm>
          <a:off x="1862986" y="1872170"/>
          <a:ext cx="2251813" cy="781621"/>
        </a:xfrm>
        <a:custGeom>
          <a:avLst/>
          <a:gdLst/>
          <a:ahLst/>
          <a:cxnLst/>
          <a:rect l="0" t="0" r="0" b="0"/>
          <a:pathLst>
            <a:path>
              <a:moveTo>
                <a:pt x="2251813" y="0"/>
              </a:moveTo>
              <a:lnTo>
                <a:pt x="2251813" y="390810"/>
              </a:lnTo>
              <a:lnTo>
                <a:pt x="0" y="390810"/>
              </a:lnTo>
              <a:lnTo>
                <a:pt x="0" y="781621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0140F50-15F4-4DBD-900C-17429AD65ABE}">
      <dsp:nvSpPr>
        <dsp:cNvPr id="0" name=""/>
        <dsp:cNvSpPr/>
      </dsp:nvSpPr>
      <dsp:spPr>
        <a:xfrm>
          <a:off x="2253797" y="11168"/>
          <a:ext cx="3722005" cy="1861002"/>
        </a:xfrm>
        <a:prstGeom prst="rect">
          <a:avLst/>
        </a:prstGeom>
        <a:solidFill>
          <a:srgbClr val="00B050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3655" tIns="33655" rIns="33655" bIns="33655" numCol="1" spcCol="1270" anchor="ctr" anchorCtr="0">
          <a:noAutofit/>
        </a:bodyPr>
        <a:lstStyle/>
        <a:p>
          <a:pPr marL="0" lvl="0" indent="0" algn="ctr" defTabSz="2355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5300" kern="1200" dirty="0"/>
            <a:t>PROFISSÃO</a:t>
          </a:r>
        </a:p>
      </dsp:txBody>
      <dsp:txXfrm>
        <a:off x="2253797" y="11168"/>
        <a:ext cx="3722005" cy="1861002"/>
      </dsp:txXfrm>
    </dsp:sp>
    <dsp:sp modelId="{2963B79A-EDDB-4700-9B92-8C956B7F3EF1}">
      <dsp:nvSpPr>
        <dsp:cNvPr id="0" name=""/>
        <dsp:cNvSpPr/>
      </dsp:nvSpPr>
      <dsp:spPr>
        <a:xfrm>
          <a:off x="1984" y="2653792"/>
          <a:ext cx="3722005" cy="1861002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3655" tIns="33655" rIns="33655" bIns="33655" numCol="1" spcCol="1270" anchor="ctr" anchorCtr="0">
          <a:noAutofit/>
        </a:bodyPr>
        <a:lstStyle/>
        <a:p>
          <a:pPr marL="0" lvl="0" indent="0" algn="ctr" defTabSz="2355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5300" b="0" i="0" kern="1200" dirty="0"/>
            <a:t>FRONT-</a:t>
          </a:r>
        </a:p>
        <a:p>
          <a:pPr marL="0" lvl="0" indent="0" algn="ctr" defTabSz="2355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5300" b="0" i="0" kern="1200" dirty="0"/>
            <a:t>END</a:t>
          </a:r>
          <a:endParaRPr lang="pt-BR" sz="5300" kern="1200" dirty="0"/>
        </a:p>
      </dsp:txBody>
      <dsp:txXfrm>
        <a:off x="1984" y="2653792"/>
        <a:ext cx="3722005" cy="1861002"/>
      </dsp:txXfrm>
    </dsp:sp>
    <dsp:sp modelId="{05F57DD6-E89B-4EB8-824B-0DED2E8AE560}">
      <dsp:nvSpPr>
        <dsp:cNvPr id="0" name=""/>
        <dsp:cNvSpPr/>
      </dsp:nvSpPr>
      <dsp:spPr>
        <a:xfrm>
          <a:off x="4505610" y="2653792"/>
          <a:ext cx="3722005" cy="1861002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3655" tIns="33655" rIns="33655" bIns="33655" numCol="1" spcCol="1270" anchor="ctr" anchorCtr="0">
          <a:noAutofit/>
        </a:bodyPr>
        <a:lstStyle/>
        <a:p>
          <a:pPr marL="0" lvl="0" indent="0" algn="ctr" defTabSz="2355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5300" b="0" i="0" kern="1200" dirty="0"/>
            <a:t>BACK-</a:t>
          </a:r>
        </a:p>
        <a:p>
          <a:pPr marL="0" lvl="0" indent="0" algn="ctr" defTabSz="2355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5300" b="0" i="0" kern="1200" dirty="0"/>
            <a:t>END</a:t>
          </a:r>
          <a:endParaRPr lang="pt-BR" sz="5300" kern="1200" dirty="0"/>
        </a:p>
      </dsp:txBody>
      <dsp:txXfrm>
        <a:off x="4505610" y="2653792"/>
        <a:ext cx="3722005" cy="186100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B6E1B7-7A70-43CF-845E-76D816D268DD}">
      <dsp:nvSpPr>
        <dsp:cNvPr id="0" name=""/>
        <dsp:cNvSpPr/>
      </dsp:nvSpPr>
      <dsp:spPr>
        <a:xfrm>
          <a:off x="3867444" y="1179330"/>
          <a:ext cx="247355" cy="1083651"/>
        </a:xfrm>
        <a:custGeom>
          <a:avLst/>
          <a:gdLst/>
          <a:ahLst/>
          <a:cxnLst/>
          <a:rect l="0" t="0" r="0" b="0"/>
          <a:pathLst>
            <a:path>
              <a:moveTo>
                <a:pt x="247355" y="0"/>
              </a:moveTo>
              <a:lnTo>
                <a:pt x="247355" y="1083651"/>
              </a:lnTo>
              <a:lnTo>
                <a:pt x="0" y="1083651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5AF89ED-2FA7-4737-9D91-E2E338776ACC}">
      <dsp:nvSpPr>
        <dsp:cNvPr id="0" name=""/>
        <dsp:cNvSpPr/>
      </dsp:nvSpPr>
      <dsp:spPr>
        <a:xfrm>
          <a:off x="4114800" y="1179330"/>
          <a:ext cx="1425236" cy="216730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19946"/>
              </a:lnTo>
              <a:lnTo>
                <a:pt x="1425236" y="1919946"/>
              </a:lnTo>
              <a:lnTo>
                <a:pt x="1425236" y="2167302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7105267-8864-4590-837F-059D1C7F4735}">
      <dsp:nvSpPr>
        <dsp:cNvPr id="0" name=""/>
        <dsp:cNvSpPr/>
      </dsp:nvSpPr>
      <dsp:spPr>
        <a:xfrm>
          <a:off x="2689563" y="1179330"/>
          <a:ext cx="1425236" cy="2167302"/>
        </a:xfrm>
        <a:custGeom>
          <a:avLst/>
          <a:gdLst/>
          <a:ahLst/>
          <a:cxnLst/>
          <a:rect l="0" t="0" r="0" b="0"/>
          <a:pathLst>
            <a:path>
              <a:moveTo>
                <a:pt x="1425236" y="0"/>
              </a:moveTo>
              <a:lnTo>
                <a:pt x="1425236" y="1919946"/>
              </a:lnTo>
              <a:lnTo>
                <a:pt x="0" y="1919946"/>
              </a:lnTo>
              <a:lnTo>
                <a:pt x="0" y="2167302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8E4CC42-CACB-4E0B-8310-17CA87759FF3}">
      <dsp:nvSpPr>
        <dsp:cNvPr id="0" name=""/>
        <dsp:cNvSpPr/>
      </dsp:nvSpPr>
      <dsp:spPr>
        <a:xfrm>
          <a:off x="2328848" y="1448"/>
          <a:ext cx="3571902" cy="1177881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4000" kern="1200" dirty="0"/>
            <a:t>PROFISSÃO</a:t>
          </a:r>
        </a:p>
      </dsp:txBody>
      <dsp:txXfrm>
        <a:off x="2328848" y="1448"/>
        <a:ext cx="3571902" cy="1177881"/>
      </dsp:txXfrm>
    </dsp:sp>
    <dsp:sp modelId="{1B59E1A1-BDE6-4D53-8188-54356F81AE88}">
      <dsp:nvSpPr>
        <dsp:cNvPr id="0" name=""/>
        <dsp:cNvSpPr/>
      </dsp:nvSpPr>
      <dsp:spPr>
        <a:xfrm>
          <a:off x="1511681" y="3346632"/>
          <a:ext cx="2355763" cy="1177881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4000" kern="1200" dirty="0"/>
            <a:t>FRONT-END</a:t>
          </a:r>
        </a:p>
      </dsp:txBody>
      <dsp:txXfrm>
        <a:off x="1511681" y="3346632"/>
        <a:ext cx="2355763" cy="1177881"/>
      </dsp:txXfrm>
    </dsp:sp>
    <dsp:sp modelId="{54B5FE70-D273-4BE6-B4D3-3A4C0A0EAFCD}">
      <dsp:nvSpPr>
        <dsp:cNvPr id="0" name=""/>
        <dsp:cNvSpPr/>
      </dsp:nvSpPr>
      <dsp:spPr>
        <a:xfrm>
          <a:off x="4362155" y="3346632"/>
          <a:ext cx="2355763" cy="1177881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4000" kern="1200" dirty="0"/>
            <a:t>BACK-END</a:t>
          </a:r>
        </a:p>
      </dsp:txBody>
      <dsp:txXfrm>
        <a:off x="4362155" y="3346632"/>
        <a:ext cx="2355763" cy="1177881"/>
      </dsp:txXfrm>
    </dsp:sp>
    <dsp:sp modelId="{4DE2B030-6365-4AA5-AE7F-1BF65040D930}">
      <dsp:nvSpPr>
        <dsp:cNvPr id="0" name=""/>
        <dsp:cNvSpPr/>
      </dsp:nvSpPr>
      <dsp:spPr>
        <a:xfrm>
          <a:off x="1511681" y="1674040"/>
          <a:ext cx="2355763" cy="1177881"/>
        </a:xfrm>
        <a:prstGeom prst="rect">
          <a:avLst/>
        </a:prstGeom>
        <a:solidFill>
          <a:srgbClr val="00B050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4000" kern="1200" dirty="0"/>
            <a:t>FULL</a:t>
          </a:r>
        </a:p>
      </dsp:txBody>
      <dsp:txXfrm>
        <a:off x="1511681" y="1674040"/>
        <a:ext cx="2355763" cy="1177881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B4233E-6946-4480-8F3F-A5174DF81D8D}">
      <dsp:nvSpPr>
        <dsp:cNvPr id="0" name=""/>
        <dsp:cNvSpPr/>
      </dsp:nvSpPr>
      <dsp:spPr>
        <a:xfrm>
          <a:off x="4306" y="1406628"/>
          <a:ext cx="3425411" cy="1712705"/>
        </a:xfrm>
        <a:prstGeom prst="roundRect">
          <a:avLst>
            <a:gd name="adj" fmla="val 10000"/>
          </a:avLst>
        </a:prstGeom>
        <a:solidFill>
          <a:srgbClr val="00B050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7305" tIns="27305" rIns="27305" bIns="27305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4300" kern="1200" dirty="0"/>
            <a:t>PROFISSIONAL</a:t>
          </a:r>
        </a:p>
      </dsp:txBody>
      <dsp:txXfrm>
        <a:off x="54469" y="1456791"/>
        <a:ext cx="3325085" cy="1612379"/>
      </dsp:txXfrm>
    </dsp:sp>
    <dsp:sp modelId="{04FA869F-5C4A-4708-B2A4-1C7A375D8367}">
      <dsp:nvSpPr>
        <dsp:cNvPr id="0" name=""/>
        <dsp:cNvSpPr/>
      </dsp:nvSpPr>
      <dsp:spPr>
        <a:xfrm rot="19457599">
          <a:off x="3271118" y="1736520"/>
          <a:ext cx="1687362" cy="68115"/>
        </a:xfrm>
        <a:custGeom>
          <a:avLst/>
          <a:gdLst/>
          <a:ahLst/>
          <a:cxnLst/>
          <a:rect l="0" t="0" r="0" b="0"/>
          <a:pathLst>
            <a:path>
              <a:moveTo>
                <a:pt x="0" y="34057"/>
              </a:moveTo>
              <a:lnTo>
                <a:pt x="1687362" y="34057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600" kern="1200"/>
        </a:p>
      </dsp:txBody>
      <dsp:txXfrm>
        <a:off x="4072615" y="1728394"/>
        <a:ext cx="84368" cy="84368"/>
      </dsp:txXfrm>
    </dsp:sp>
    <dsp:sp modelId="{92A0C4B7-56C0-4B29-A2D9-C65AD05A8D58}">
      <dsp:nvSpPr>
        <dsp:cNvPr id="0" name=""/>
        <dsp:cNvSpPr/>
      </dsp:nvSpPr>
      <dsp:spPr>
        <a:xfrm>
          <a:off x="4799882" y="421822"/>
          <a:ext cx="3425411" cy="171270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7305" tIns="27305" rIns="27305" bIns="27305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4300" kern="1200" dirty="0"/>
            <a:t>DEV</a:t>
          </a:r>
        </a:p>
      </dsp:txBody>
      <dsp:txXfrm>
        <a:off x="4850045" y="471985"/>
        <a:ext cx="3325085" cy="1612379"/>
      </dsp:txXfrm>
    </dsp:sp>
    <dsp:sp modelId="{5A9F6D89-222E-4038-A54B-8CE5D045E1FD}">
      <dsp:nvSpPr>
        <dsp:cNvPr id="0" name=""/>
        <dsp:cNvSpPr/>
      </dsp:nvSpPr>
      <dsp:spPr>
        <a:xfrm rot="2142401">
          <a:off x="3271118" y="2721326"/>
          <a:ext cx="1687362" cy="68115"/>
        </a:xfrm>
        <a:custGeom>
          <a:avLst/>
          <a:gdLst/>
          <a:ahLst/>
          <a:cxnLst/>
          <a:rect l="0" t="0" r="0" b="0"/>
          <a:pathLst>
            <a:path>
              <a:moveTo>
                <a:pt x="0" y="34057"/>
              </a:moveTo>
              <a:lnTo>
                <a:pt x="1687362" y="34057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600" kern="1200"/>
        </a:p>
      </dsp:txBody>
      <dsp:txXfrm>
        <a:off x="4072615" y="2713200"/>
        <a:ext cx="84368" cy="84368"/>
      </dsp:txXfrm>
    </dsp:sp>
    <dsp:sp modelId="{1A3F535E-73F1-415B-BFAF-5BC83893E730}">
      <dsp:nvSpPr>
        <dsp:cNvPr id="0" name=""/>
        <dsp:cNvSpPr/>
      </dsp:nvSpPr>
      <dsp:spPr>
        <a:xfrm>
          <a:off x="4799882" y="2391434"/>
          <a:ext cx="3425411" cy="171270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7305" tIns="27305" rIns="27305" bIns="27305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4300" kern="1200" dirty="0"/>
            <a:t>WEB DEVELOPER</a:t>
          </a:r>
        </a:p>
      </dsp:txBody>
      <dsp:txXfrm>
        <a:off x="4850045" y="2441597"/>
        <a:ext cx="3325085" cy="1612379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F245CE-F1D3-4154-A077-4F148D14F517}">
      <dsp:nvSpPr>
        <dsp:cNvPr id="0" name=""/>
        <dsp:cNvSpPr/>
      </dsp:nvSpPr>
      <dsp:spPr>
        <a:xfrm>
          <a:off x="744" y="145603"/>
          <a:ext cx="2902148" cy="1741289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6690" tIns="186690" rIns="186690" bIns="186690" numCol="1" spcCol="1270" anchor="ctr" anchorCtr="0">
          <a:noAutofit/>
        </a:bodyPr>
        <a:lstStyle/>
        <a:p>
          <a:pPr marL="0" lvl="0" indent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4900" kern="1200" dirty="0"/>
            <a:t>HTML</a:t>
          </a:r>
        </a:p>
      </dsp:txBody>
      <dsp:txXfrm>
        <a:off x="744" y="145603"/>
        <a:ext cx="2902148" cy="1741289"/>
      </dsp:txXfrm>
    </dsp:sp>
    <dsp:sp modelId="{4C6403A4-14AC-404E-B554-90C67EE7DBAD}">
      <dsp:nvSpPr>
        <dsp:cNvPr id="0" name=""/>
        <dsp:cNvSpPr/>
      </dsp:nvSpPr>
      <dsp:spPr>
        <a:xfrm>
          <a:off x="3193107" y="145603"/>
          <a:ext cx="2902148" cy="1741289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6690" tIns="186690" rIns="186690" bIns="186690" numCol="1" spcCol="1270" anchor="ctr" anchorCtr="0">
          <a:noAutofit/>
        </a:bodyPr>
        <a:lstStyle/>
        <a:p>
          <a:pPr marL="0" lvl="0" indent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4900" kern="1200" dirty="0"/>
            <a:t>CSS</a:t>
          </a:r>
        </a:p>
      </dsp:txBody>
      <dsp:txXfrm>
        <a:off x="3193107" y="145603"/>
        <a:ext cx="2902148" cy="1741289"/>
      </dsp:txXfrm>
    </dsp:sp>
    <dsp:sp modelId="{9E0D3BB1-6CE4-49FA-9F21-3649E785BFB2}">
      <dsp:nvSpPr>
        <dsp:cNvPr id="0" name=""/>
        <dsp:cNvSpPr/>
      </dsp:nvSpPr>
      <dsp:spPr>
        <a:xfrm>
          <a:off x="744" y="2177107"/>
          <a:ext cx="2902148" cy="1741289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6690" tIns="186690" rIns="186690" bIns="186690" numCol="1" spcCol="1270" anchor="ctr" anchorCtr="0">
          <a:noAutofit/>
        </a:bodyPr>
        <a:lstStyle/>
        <a:p>
          <a:pPr marL="0" lvl="0" indent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4900" kern="1200" dirty="0"/>
            <a:t>JAVA SCRIPT</a:t>
          </a:r>
        </a:p>
      </dsp:txBody>
      <dsp:txXfrm>
        <a:off x="744" y="2177107"/>
        <a:ext cx="2902148" cy="1741289"/>
      </dsp:txXfrm>
    </dsp:sp>
    <dsp:sp modelId="{8D318A5C-5738-4A0B-956D-EC1DDC8E822B}">
      <dsp:nvSpPr>
        <dsp:cNvPr id="0" name=""/>
        <dsp:cNvSpPr/>
      </dsp:nvSpPr>
      <dsp:spPr>
        <a:xfrm>
          <a:off x="3193107" y="2177107"/>
          <a:ext cx="2902148" cy="1741289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6690" tIns="186690" rIns="186690" bIns="186690" numCol="1" spcCol="1270" anchor="ctr" anchorCtr="0">
          <a:noAutofit/>
        </a:bodyPr>
        <a:lstStyle/>
        <a:p>
          <a:pPr marL="0" lvl="0" indent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4900" kern="1200" dirty="0"/>
            <a:t>PHP</a:t>
          </a:r>
        </a:p>
      </dsp:txBody>
      <dsp:txXfrm>
        <a:off x="3193107" y="2177107"/>
        <a:ext cx="2902148" cy="1741289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5A016F7-B319-47B2-BF5B-B6949C9FD508}">
      <dsp:nvSpPr>
        <dsp:cNvPr id="0" name=""/>
        <dsp:cNvSpPr/>
      </dsp:nvSpPr>
      <dsp:spPr>
        <a:xfrm>
          <a:off x="2038" y="619472"/>
          <a:ext cx="3287017" cy="3287017"/>
        </a:xfrm>
        <a:prstGeom prst="ellips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6500" kern="1200" dirty="0"/>
            <a:t>SOFT</a:t>
          </a:r>
        </a:p>
      </dsp:txBody>
      <dsp:txXfrm>
        <a:off x="483410" y="1100844"/>
        <a:ext cx="2324273" cy="2324273"/>
      </dsp:txXfrm>
    </dsp:sp>
    <dsp:sp modelId="{ECE2B5DC-5427-4329-BA5D-AE3A957FD8FB}">
      <dsp:nvSpPr>
        <dsp:cNvPr id="0" name=""/>
        <dsp:cNvSpPr/>
      </dsp:nvSpPr>
      <dsp:spPr>
        <a:xfrm>
          <a:off x="3032688" y="154962"/>
          <a:ext cx="2048282" cy="1109368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4700" kern="1200"/>
        </a:p>
      </dsp:txBody>
      <dsp:txXfrm>
        <a:off x="3032688" y="376836"/>
        <a:ext cx="1715472" cy="665620"/>
      </dsp:txXfrm>
    </dsp:sp>
    <dsp:sp modelId="{4AEAF6E5-4B54-4C33-A27C-5B401B71488D}">
      <dsp:nvSpPr>
        <dsp:cNvPr id="0" name=""/>
        <dsp:cNvSpPr/>
      </dsp:nvSpPr>
      <dsp:spPr>
        <a:xfrm>
          <a:off x="4940543" y="619472"/>
          <a:ext cx="3287017" cy="3287017"/>
        </a:xfrm>
        <a:prstGeom prst="ellipse">
          <a:avLst/>
        </a:prstGeom>
        <a:solidFill>
          <a:srgbClr val="FF0000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6500" kern="1200" dirty="0"/>
            <a:t>HARD</a:t>
          </a:r>
        </a:p>
      </dsp:txBody>
      <dsp:txXfrm>
        <a:off x="5421915" y="1100844"/>
        <a:ext cx="2324273" cy="2324273"/>
      </dsp:txXfrm>
    </dsp:sp>
    <dsp:sp modelId="{EE0A668A-11D4-4D7E-8D1B-67A4DD8F0E44}">
      <dsp:nvSpPr>
        <dsp:cNvPr id="0" name=""/>
        <dsp:cNvSpPr/>
      </dsp:nvSpPr>
      <dsp:spPr>
        <a:xfrm rot="10800000">
          <a:off x="3148629" y="3261631"/>
          <a:ext cx="2048282" cy="1109368"/>
        </a:xfrm>
        <a:prstGeom prst="rightArrow">
          <a:avLst>
            <a:gd name="adj1" fmla="val 60000"/>
            <a:gd name="adj2" fmla="val 50000"/>
          </a:avLst>
        </a:prstGeom>
        <a:solidFill>
          <a:srgbClr val="FF0000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4700" kern="1200"/>
        </a:p>
      </dsp:txBody>
      <dsp:txXfrm rot="10800000">
        <a:off x="3481439" y="3483505"/>
        <a:ext cx="1715472" cy="66562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0AAB6C-611C-46FB-8229-2823191C303C}">
      <dsp:nvSpPr>
        <dsp:cNvPr id="0" name=""/>
        <dsp:cNvSpPr/>
      </dsp:nvSpPr>
      <dsp:spPr>
        <a:xfrm>
          <a:off x="0" y="591343"/>
          <a:ext cx="2571749" cy="1543050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100" kern="1200" dirty="0"/>
            <a:t>COMUNICAÇÃO</a:t>
          </a:r>
        </a:p>
      </dsp:txBody>
      <dsp:txXfrm>
        <a:off x="0" y="591343"/>
        <a:ext cx="2571749" cy="1543050"/>
      </dsp:txXfrm>
    </dsp:sp>
    <dsp:sp modelId="{FEEF437E-8A7A-455C-96DA-43F5B5EF0CA7}">
      <dsp:nvSpPr>
        <dsp:cNvPr id="0" name=""/>
        <dsp:cNvSpPr/>
      </dsp:nvSpPr>
      <dsp:spPr>
        <a:xfrm>
          <a:off x="2828925" y="591343"/>
          <a:ext cx="2571749" cy="1543050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100" kern="1200" dirty="0"/>
            <a:t>CRIATIVIDADE</a:t>
          </a:r>
        </a:p>
      </dsp:txBody>
      <dsp:txXfrm>
        <a:off x="2828925" y="591343"/>
        <a:ext cx="2571749" cy="1543050"/>
      </dsp:txXfrm>
    </dsp:sp>
    <dsp:sp modelId="{A7B68BDB-55AD-461E-BBBD-7A13F4ED20D2}">
      <dsp:nvSpPr>
        <dsp:cNvPr id="0" name=""/>
        <dsp:cNvSpPr/>
      </dsp:nvSpPr>
      <dsp:spPr>
        <a:xfrm>
          <a:off x="5657849" y="591343"/>
          <a:ext cx="2571749" cy="1543050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100" kern="1200" dirty="0"/>
            <a:t>COMPROMETIMENTO</a:t>
          </a:r>
        </a:p>
      </dsp:txBody>
      <dsp:txXfrm>
        <a:off x="5657849" y="591343"/>
        <a:ext cx="2571749" cy="1543050"/>
      </dsp:txXfrm>
    </dsp:sp>
    <dsp:sp modelId="{8E8B51CE-3DAD-4272-9627-36712D54B8BF}">
      <dsp:nvSpPr>
        <dsp:cNvPr id="0" name=""/>
        <dsp:cNvSpPr/>
      </dsp:nvSpPr>
      <dsp:spPr>
        <a:xfrm>
          <a:off x="0" y="2391569"/>
          <a:ext cx="2571749" cy="1543050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100" kern="1200" dirty="0"/>
            <a:t>DETALHISTA </a:t>
          </a:r>
        </a:p>
      </dsp:txBody>
      <dsp:txXfrm>
        <a:off x="0" y="2391569"/>
        <a:ext cx="2571749" cy="1543050"/>
      </dsp:txXfrm>
    </dsp:sp>
    <dsp:sp modelId="{9E8B912E-5480-4C7A-A230-860D2CC88DDC}">
      <dsp:nvSpPr>
        <dsp:cNvPr id="0" name=""/>
        <dsp:cNvSpPr/>
      </dsp:nvSpPr>
      <dsp:spPr>
        <a:xfrm>
          <a:off x="2828925" y="2391569"/>
          <a:ext cx="2571749" cy="1543050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100" kern="1200" dirty="0"/>
            <a:t>ESTUDIOSO</a:t>
          </a:r>
        </a:p>
      </dsp:txBody>
      <dsp:txXfrm>
        <a:off x="2828925" y="2391569"/>
        <a:ext cx="2571749" cy="1543050"/>
      </dsp:txXfrm>
    </dsp:sp>
    <dsp:sp modelId="{C539A987-2725-47AC-ACC1-65B77982E9F0}">
      <dsp:nvSpPr>
        <dsp:cNvPr id="0" name=""/>
        <dsp:cNvSpPr/>
      </dsp:nvSpPr>
      <dsp:spPr>
        <a:xfrm>
          <a:off x="5657849" y="2391569"/>
          <a:ext cx="2571749" cy="1543050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100" kern="1200" dirty="0"/>
            <a:t>INTELIGÊNCIA EMOCIONAL</a:t>
          </a:r>
        </a:p>
      </dsp:txBody>
      <dsp:txXfrm>
        <a:off x="5657849" y="2391569"/>
        <a:ext cx="2571749" cy="15430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3d2#2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3d2#23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3d2#24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3d2#25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3d2#26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3d2#27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3d2#28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2#15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2#16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2#17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3d2#18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3d2#19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3d2#20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3d2#21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752A27-BF5F-4CFD-A76E-C42E4D8550BF}" type="datetimeFigureOut">
              <a:rPr lang="pt-BR" smtClean="0"/>
              <a:pPr/>
              <a:t>01/04/2024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0E36F8-99E2-4B12-B578-871111692CDF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0E36F8-99E2-4B12-B578-871111692CDF}" type="slidenum">
              <a:rPr lang="pt-BR" smtClean="0"/>
              <a:pPr/>
              <a:t>51</a:t>
            </a:fld>
            <a:endParaRPr lang="pt-B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20CC8-0257-4F03-ABA9-9C2EF3220C80}" type="datetimeFigureOut">
              <a:rPr lang="pt-BR" smtClean="0"/>
              <a:pPr/>
              <a:t>01/04/2024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FC210-8503-4997-BD07-4934943D2EE0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20CC8-0257-4F03-ABA9-9C2EF3220C80}" type="datetimeFigureOut">
              <a:rPr lang="pt-BR" smtClean="0"/>
              <a:pPr/>
              <a:t>01/04/2024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FC210-8503-4997-BD07-4934943D2EE0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20CC8-0257-4F03-ABA9-9C2EF3220C80}" type="datetimeFigureOut">
              <a:rPr lang="pt-BR" smtClean="0"/>
              <a:pPr/>
              <a:t>01/04/2024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FC210-8503-4997-BD07-4934943D2EE0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20CC8-0257-4F03-ABA9-9C2EF3220C80}" type="datetimeFigureOut">
              <a:rPr lang="pt-BR" smtClean="0"/>
              <a:pPr/>
              <a:t>01/04/2024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FC210-8503-4997-BD07-4934943D2EE0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20CC8-0257-4F03-ABA9-9C2EF3220C80}" type="datetimeFigureOut">
              <a:rPr lang="pt-BR" smtClean="0"/>
              <a:pPr/>
              <a:t>01/04/2024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FC210-8503-4997-BD07-4934943D2EE0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20CC8-0257-4F03-ABA9-9C2EF3220C80}" type="datetimeFigureOut">
              <a:rPr lang="pt-BR" smtClean="0"/>
              <a:pPr/>
              <a:t>01/04/2024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FC210-8503-4997-BD07-4934943D2EE0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20CC8-0257-4F03-ABA9-9C2EF3220C80}" type="datetimeFigureOut">
              <a:rPr lang="pt-BR" smtClean="0"/>
              <a:pPr/>
              <a:t>01/04/2024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FC210-8503-4997-BD07-4934943D2EE0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20CC8-0257-4F03-ABA9-9C2EF3220C80}" type="datetimeFigureOut">
              <a:rPr lang="pt-BR" smtClean="0"/>
              <a:pPr/>
              <a:t>01/04/2024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FC210-8503-4997-BD07-4934943D2EE0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20CC8-0257-4F03-ABA9-9C2EF3220C80}" type="datetimeFigureOut">
              <a:rPr lang="pt-BR" smtClean="0"/>
              <a:pPr/>
              <a:t>01/04/2024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FC210-8503-4997-BD07-4934943D2EE0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20CC8-0257-4F03-ABA9-9C2EF3220C80}" type="datetimeFigureOut">
              <a:rPr lang="pt-BR" smtClean="0"/>
              <a:pPr/>
              <a:t>01/04/2024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FC210-8503-4997-BD07-4934943D2EE0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20CC8-0257-4F03-ABA9-9C2EF3220C80}" type="datetimeFigureOut">
              <a:rPr lang="pt-BR" smtClean="0"/>
              <a:pPr/>
              <a:t>01/04/2024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FC210-8503-4997-BD07-4934943D2EE0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15000"/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120CC8-0257-4F03-ABA9-9C2EF3220C80}" type="datetimeFigureOut">
              <a:rPr lang="pt-BR" smtClean="0"/>
              <a:pPr/>
              <a:t>01/04/2024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9FC210-8503-4997-BD07-4934943D2EE0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.xml"/><Relationship Id="rId7" Type="http://schemas.openxmlformats.org/officeDocument/2006/relationships/image" Target="../media/image14.jpeg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5.xml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5.xml"/><Relationship Id="rId5" Type="http://schemas.openxmlformats.org/officeDocument/2006/relationships/diagramColors" Target="../diagrams/colors15.xml"/><Relationship Id="rId4" Type="http://schemas.openxmlformats.org/officeDocument/2006/relationships/diagramQuickStyle" Target="../diagrams/quickStyle1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6.xml"/><Relationship Id="rId7" Type="http://schemas.microsoft.com/office/2007/relationships/diagramDrawing" Target="../diagrams/drawing16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6.xml"/><Relationship Id="rId5" Type="http://schemas.openxmlformats.org/officeDocument/2006/relationships/diagramQuickStyle" Target="../diagrams/quickStyle16.xml"/><Relationship Id="rId4" Type="http://schemas.openxmlformats.org/officeDocument/2006/relationships/diagramLayout" Target="../diagrams/layout1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7.xml"/><Relationship Id="rId7" Type="http://schemas.microsoft.com/office/2007/relationships/diagramDrawing" Target="../diagrams/drawing17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7.xml"/><Relationship Id="rId5" Type="http://schemas.openxmlformats.org/officeDocument/2006/relationships/diagramQuickStyle" Target="../diagrams/quickStyle17.xml"/><Relationship Id="rId4" Type="http://schemas.openxmlformats.org/officeDocument/2006/relationships/diagramLayout" Target="../diagrams/layout1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8.xml"/><Relationship Id="rId2" Type="http://schemas.openxmlformats.org/officeDocument/2006/relationships/diagramData" Target="../diagrams/data1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8.xml"/><Relationship Id="rId5" Type="http://schemas.openxmlformats.org/officeDocument/2006/relationships/diagramColors" Target="../diagrams/colors18.xml"/><Relationship Id="rId4" Type="http://schemas.openxmlformats.org/officeDocument/2006/relationships/diagramQuickStyle" Target="../diagrams/quickStyle1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9.xml"/><Relationship Id="rId2" Type="http://schemas.openxmlformats.org/officeDocument/2006/relationships/diagramData" Target="../diagrams/data1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9.xml"/><Relationship Id="rId5" Type="http://schemas.openxmlformats.org/officeDocument/2006/relationships/diagramColors" Target="../diagrams/colors19.xml"/><Relationship Id="rId4" Type="http://schemas.openxmlformats.org/officeDocument/2006/relationships/diagramQuickStyle" Target="../diagrams/quickStyle19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0.xml"/><Relationship Id="rId2" Type="http://schemas.openxmlformats.org/officeDocument/2006/relationships/diagramData" Target="../diagrams/data2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0.xml"/><Relationship Id="rId5" Type="http://schemas.openxmlformats.org/officeDocument/2006/relationships/diagramColors" Target="../diagrams/colors20.xml"/><Relationship Id="rId4" Type="http://schemas.openxmlformats.org/officeDocument/2006/relationships/diagramQuickStyle" Target="../diagrams/quickStyle20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1.xml"/><Relationship Id="rId2" Type="http://schemas.openxmlformats.org/officeDocument/2006/relationships/diagramData" Target="../diagrams/data2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1.xml"/><Relationship Id="rId5" Type="http://schemas.openxmlformats.org/officeDocument/2006/relationships/diagramColors" Target="../diagrams/colors21.xml"/><Relationship Id="rId4" Type="http://schemas.openxmlformats.org/officeDocument/2006/relationships/diagramQuickStyle" Target="../diagrams/quickStyle2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vmedia.com.br/html-semantico-conheca-os-elementos-semanticos-da-html5/38065" TargetMode="External"/><Relationship Id="rId2" Type="http://schemas.openxmlformats.org/officeDocument/2006/relationships/hyperlink" Target="https://jsfiddle.net/f1r8yv9g/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PW1 – O INÍCIO.</a:t>
            </a:r>
            <a:br>
              <a:rPr lang="pt-BR" dirty="0"/>
            </a:br>
            <a:r>
              <a:rPr lang="pt-BR" dirty="0"/>
              <a:t>Aula 01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/>
              <a:t>PROFESSOR BRUNO CANO.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b="1" dirty="0"/>
              <a:t>O QUE FAZ UM DESENVOLVEDOR WEB?</a:t>
            </a:r>
            <a:endParaRPr lang="pt-BR" dirty="0"/>
          </a:p>
        </p:txBody>
      </p:sp>
      <p:graphicFrame>
        <p:nvGraphicFramePr>
          <p:cNvPr id="4" name="Espaço Reservado para Conteúdo 3"/>
          <p:cNvGraphicFramePr>
            <a:graphicFrameLocks noGrp="1"/>
          </p:cNvGraphicFramePr>
          <p:nvPr>
            <p:ph idx="1"/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b="1" dirty="0"/>
              <a:t>O QUE FAZ UM DESENVOLVEDOR WEB?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r>
              <a:rPr lang="pt-BR" dirty="0"/>
              <a:t>Responsável por  planejar a estrutura das páginas , utilizando as seguintes linguagens:</a:t>
            </a:r>
          </a:p>
        </p:txBody>
      </p:sp>
      <p:graphicFrame>
        <p:nvGraphicFramePr>
          <p:cNvPr id="4" name="Diagrama 3"/>
          <p:cNvGraphicFramePr/>
          <p:nvPr/>
        </p:nvGraphicFramePr>
        <p:xfrm>
          <a:off x="1500166" y="2571744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b="1" dirty="0"/>
              <a:t>SOFT E HARD SKILLS NECESSÁRIAS</a:t>
            </a:r>
            <a:endParaRPr lang="pt-BR" dirty="0"/>
          </a:p>
        </p:txBody>
      </p:sp>
      <p:graphicFrame>
        <p:nvGraphicFramePr>
          <p:cNvPr id="4" name="Espaço Reservado para Conteúdo 3"/>
          <p:cNvGraphicFramePr>
            <a:graphicFrameLocks noGrp="1"/>
          </p:cNvGraphicFramePr>
          <p:nvPr>
            <p:ph idx="1"/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SOFT SKILLS NECESSÁRIAS</a:t>
            </a:r>
            <a:endParaRPr lang="pt-BR" dirty="0"/>
          </a:p>
        </p:txBody>
      </p:sp>
      <p:graphicFrame>
        <p:nvGraphicFramePr>
          <p:cNvPr id="5" name="Espaço Reservado para Conteúdo 4"/>
          <p:cNvGraphicFramePr>
            <a:graphicFrameLocks noGrp="1"/>
          </p:cNvGraphicFramePr>
          <p:nvPr>
            <p:ph idx="1"/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b="1" dirty="0"/>
              <a:t>SOFT SKILLS NECESSÁRIAS</a:t>
            </a:r>
            <a:br>
              <a:rPr lang="pt-BR" b="1" dirty="0"/>
            </a:br>
            <a:r>
              <a:rPr lang="pt-BR" b="1" dirty="0"/>
              <a:t>COMUNICAÇÃO</a:t>
            </a:r>
            <a:endParaRPr lang="pt-BR" dirty="0"/>
          </a:p>
        </p:txBody>
      </p:sp>
      <p:pic>
        <p:nvPicPr>
          <p:cNvPr id="4" name="Espaço Reservado para Conteúdo 3" descr="876f9c5858d664d0efa0c476db65ef87.gif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54691" y="1600200"/>
            <a:ext cx="6034617" cy="4525963"/>
          </a:xfrm>
        </p:spPr>
      </p:pic>
      <p:sp>
        <p:nvSpPr>
          <p:cNvPr id="5" name="CaixaDeTexto 4"/>
          <p:cNvSpPr txBox="1"/>
          <p:nvPr/>
        </p:nvSpPr>
        <p:spPr>
          <a:xfrm>
            <a:off x="1785918" y="6286520"/>
            <a:ext cx="5715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solidFill>
                  <a:srgbClr val="FF0000"/>
                </a:solidFill>
              </a:rPr>
              <a:t>EQUIPE E CLIENTE.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b="1" dirty="0"/>
              <a:t>SOFT SKILLS NECESSÁRIAS</a:t>
            </a:r>
            <a:br>
              <a:rPr lang="pt-BR" b="1" dirty="0"/>
            </a:br>
            <a:r>
              <a:rPr lang="pt-BR" b="1" dirty="0"/>
              <a:t>CRIATIVIDADE</a:t>
            </a:r>
            <a:endParaRPr lang="pt-BR" dirty="0"/>
          </a:p>
        </p:txBody>
      </p:sp>
      <p:pic>
        <p:nvPicPr>
          <p:cNvPr id="4" name="Espaço Reservado para Conteúdo 3" descr="1e73ee561ac01d7d34f1ef40ee0fe562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1670" y="1714488"/>
            <a:ext cx="5143536" cy="387939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5" name="CaixaDeTexto 4"/>
          <p:cNvSpPr txBox="1"/>
          <p:nvPr/>
        </p:nvSpPr>
        <p:spPr>
          <a:xfrm>
            <a:off x="2928926" y="6215082"/>
            <a:ext cx="4000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rgbClr val="FF0000"/>
                </a:solidFill>
              </a:rPr>
              <a:t>CONTAR HISTÓRIA COM OS ALUNOS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b="1" dirty="0"/>
              <a:t>SOFT SKILLS NECESSÁRIAS</a:t>
            </a:r>
            <a:br>
              <a:rPr lang="pt-BR" b="1" dirty="0"/>
            </a:br>
            <a:r>
              <a:rPr lang="pt-BR" b="1" dirty="0"/>
              <a:t>COMPROMETIMENTO</a:t>
            </a:r>
            <a:endParaRPr lang="pt-BR" dirty="0"/>
          </a:p>
        </p:txBody>
      </p:sp>
      <p:pic>
        <p:nvPicPr>
          <p:cNvPr id="4" name="Espaço Reservado para Conteúdo 3" descr="804bcccfe6fc98e1cf20aab1ff3bff36 (1).gif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90750" y="2077244"/>
            <a:ext cx="4762500" cy="3571875"/>
          </a:xfrm>
        </p:spPr>
      </p:pic>
      <p:sp>
        <p:nvSpPr>
          <p:cNvPr id="5" name="CaixaDeTexto 4"/>
          <p:cNvSpPr txBox="1"/>
          <p:nvPr/>
        </p:nvSpPr>
        <p:spPr>
          <a:xfrm>
            <a:off x="2786050" y="6000768"/>
            <a:ext cx="3714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rgbClr val="FF0000"/>
                </a:solidFill>
              </a:rPr>
              <a:t>RESPONSÁBILIDADE NO PROJETO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b="1" dirty="0"/>
              <a:t>SOFT SKILLS NECESSÁRIAS</a:t>
            </a:r>
            <a:br>
              <a:rPr lang="pt-BR" b="1" dirty="0"/>
            </a:br>
            <a:r>
              <a:rPr lang="pt-BR" b="1" dirty="0"/>
              <a:t>DETALHISTA</a:t>
            </a:r>
            <a:endParaRPr lang="pt-BR" dirty="0"/>
          </a:p>
        </p:txBody>
      </p:sp>
      <p:pic>
        <p:nvPicPr>
          <p:cNvPr id="4" name="Espaço Reservado para Conteúdo 3" descr="5ca0275c8af6763c734aecae4235ef05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230092" y="1600200"/>
            <a:ext cx="4683816" cy="4525963"/>
          </a:xfrm>
        </p:spPr>
      </p:pic>
      <p:sp>
        <p:nvSpPr>
          <p:cNvPr id="5" name="CaixaDeTexto 4"/>
          <p:cNvSpPr txBox="1"/>
          <p:nvPr/>
        </p:nvSpPr>
        <p:spPr>
          <a:xfrm>
            <a:off x="1571604" y="6215082"/>
            <a:ext cx="60722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solidFill>
                  <a:srgbClr val="FF0000"/>
                </a:solidFill>
              </a:rPr>
              <a:t>EVITAR ERROS NA CODIFICAÇÃO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b="1" dirty="0"/>
              <a:t>SOFT SKILLS NECESSÁRIAS</a:t>
            </a:r>
            <a:br>
              <a:rPr lang="pt-BR" b="1" dirty="0"/>
            </a:br>
            <a:r>
              <a:rPr lang="pt-BR" b="1" dirty="0"/>
              <a:t>ESTUDIOSA</a:t>
            </a:r>
            <a:endParaRPr lang="pt-BR" dirty="0"/>
          </a:p>
        </p:txBody>
      </p:sp>
      <p:pic>
        <p:nvPicPr>
          <p:cNvPr id="6" name="Espaço Reservado para Conteúdo 5" descr="tumblr_m5qnjw8oWM1qgcvsy.gif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43042" y="2000240"/>
            <a:ext cx="5945156" cy="3342499"/>
          </a:xfrm>
        </p:spPr>
      </p:pic>
      <p:sp>
        <p:nvSpPr>
          <p:cNvPr id="7" name="CaixaDeTexto 6"/>
          <p:cNvSpPr txBox="1"/>
          <p:nvPr/>
        </p:nvSpPr>
        <p:spPr>
          <a:xfrm>
            <a:off x="1857356" y="5786454"/>
            <a:ext cx="56436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solidFill>
                  <a:srgbClr val="FF0000"/>
                </a:solidFill>
              </a:rPr>
              <a:t>QUANTAS HORAS POR DIA PRETENDE ESTUDAR?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b="1" dirty="0"/>
              <a:t>SOFT SKILLS NECESSÁRIAS</a:t>
            </a:r>
            <a:br>
              <a:rPr lang="pt-BR" b="1" dirty="0"/>
            </a:br>
            <a:r>
              <a:rPr lang="pt-BR" b="1" dirty="0"/>
              <a:t>INTELIGÊNCIA </a:t>
            </a:r>
            <a:endParaRPr lang="pt-BR" dirty="0"/>
          </a:p>
        </p:txBody>
      </p:sp>
      <p:pic>
        <p:nvPicPr>
          <p:cNvPr id="4" name="Espaço Reservado para Conteúdo 3" descr="2-Society-Cartoons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22012" y="1600200"/>
            <a:ext cx="3099975" cy="4525963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CaixaDeTexto 4"/>
          <p:cNvSpPr txBox="1"/>
          <p:nvPr/>
        </p:nvSpPr>
        <p:spPr>
          <a:xfrm>
            <a:off x="1714480" y="6215082"/>
            <a:ext cx="5572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solidFill>
                  <a:srgbClr val="FF0000"/>
                </a:solidFill>
              </a:rPr>
              <a:t>SAÍBA LIDAR COM CRÍTICAS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solidFill>
                  <a:srgbClr val="FF0000"/>
                </a:solidFill>
              </a:rPr>
              <a:t>INTRODUÇÃO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r>
              <a:rPr lang="pt-BR" b="1" dirty="0">
                <a:solidFill>
                  <a:srgbClr val="0070C0"/>
                </a:solidFill>
              </a:rPr>
              <a:t>O DESENVOLVIMENTO WEB É PARTE FUNDAMENTAL DO MUNDO ATUAL E UMA DAS PRINCIPAIS ÁREAS DE TECNOLOGIA DA INFORMAÇÃO.</a:t>
            </a:r>
          </a:p>
        </p:txBody>
      </p:sp>
      <p:graphicFrame>
        <p:nvGraphicFramePr>
          <p:cNvPr id="4" name="Diagrama 3"/>
          <p:cNvGraphicFramePr/>
          <p:nvPr/>
        </p:nvGraphicFramePr>
        <p:xfrm>
          <a:off x="1142976" y="4071942"/>
          <a:ext cx="7358114" cy="21748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HARD SKILLS NECESSÁRIAS</a:t>
            </a:r>
            <a:endParaRPr lang="pt-BR" dirty="0"/>
          </a:p>
        </p:txBody>
      </p:sp>
      <p:graphicFrame>
        <p:nvGraphicFramePr>
          <p:cNvPr id="5" name="Espaço Reservado para Conteúdo 4"/>
          <p:cNvGraphicFramePr>
            <a:graphicFrameLocks noGrp="1"/>
          </p:cNvGraphicFramePr>
          <p:nvPr>
            <p:ph idx="1"/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b="1" dirty="0"/>
              <a:t>HARD SKILLS NECESSÁRIAS</a:t>
            </a:r>
            <a:br>
              <a:rPr lang="pt-BR" b="1" dirty="0"/>
            </a:br>
            <a:r>
              <a:rPr lang="pt-BR" b="1" dirty="0"/>
              <a:t>LINGUAGEM DE PROGRAMAÇÃO</a:t>
            </a:r>
            <a:endParaRPr lang="pt-BR" dirty="0"/>
          </a:p>
        </p:txBody>
      </p:sp>
      <p:pic>
        <p:nvPicPr>
          <p:cNvPr id="4" name="Espaço Reservado para Conteúdo 3" descr="img-industriais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43174" y="1571612"/>
            <a:ext cx="3723245" cy="4525963"/>
          </a:xfrm>
        </p:spPr>
      </p:pic>
      <p:sp>
        <p:nvSpPr>
          <p:cNvPr id="6" name="CaixaDeTexto 5"/>
          <p:cNvSpPr txBox="1"/>
          <p:nvPr/>
        </p:nvSpPr>
        <p:spPr>
          <a:xfrm>
            <a:off x="1643042" y="6143644"/>
            <a:ext cx="5715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 err="1">
                <a:solidFill>
                  <a:srgbClr val="FF0000"/>
                </a:solidFill>
              </a:rPr>
              <a:t>JavaScript</a:t>
            </a:r>
            <a:r>
              <a:rPr lang="pt-BR" b="1" dirty="0">
                <a:solidFill>
                  <a:srgbClr val="FF0000"/>
                </a:solidFill>
              </a:rPr>
              <a:t>, CSS, HTML, PHP, C++, </a:t>
            </a:r>
            <a:r>
              <a:rPr lang="pt-BR" b="1" dirty="0" err="1">
                <a:solidFill>
                  <a:srgbClr val="FF0000"/>
                </a:solidFill>
              </a:rPr>
              <a:t>Python</a:t>
            </a:r>
            <a:endParaRPr lang="pt-BR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b="1" dirty="0"/>
              <a:t>HARD SKILLS NECESSÁRIAS</a:t>
            </a:r>
            <a:br>
              <a:rPr lang="pt-BR" b="1" dirty="0"/>
            </a:br>
            <a:r>
              <a:rPr lang="pt-BR" b="1" dirty="0"/>
              <a:t>SERVIDORES</a:t>
            </a:r>
            <a:endParaRPr lang="pt-BR" dirty="0"/>
          </a:p>
        </p:txBody>
      </p:sp>
      <p:graphicFrame>
        <p:nvGraphicFramePr>
          <p:cNvPr id="4" name="Espaço Reservado para Conteúdo 3"/>
          <p:cNvGraphicFramePr>
            <a:graphicFrameLocks noGrp="1"/>
          </p:cNvGraphicFramePr>
          <p:nvPr>
            <p:ph idx="1"/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CaixaDeTexto 4"/>
          <p:cNvSpPr txBox="1"/>
          <p:nvPr/>
        </p:nvSpPr>
        <p:spPr>
          <a:xfrm>
            <a:off x="3214678" y="6215082"/>
            <a:ext cx="2714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solidFill>
                  <a:srgbClr val="FF0000"/>
                </a:solidFill>
              </a:rPr>
              <a:t>PESQUISAR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b="1" dirty="0"/>
              <a:t>HARD SKILLS NECESSÁRIAS</a:t>
            </a:r>
            <a:br>
              <a:rPr lang="pt-BR" b="1" dirty="0"/>
            </a:br>
            <a:r>
              <a:rPr lang="pt-BR" b="1" dirty="0"/>
              <a:t>BANCO DE DADOS</a:t>
            </a:r>
            <a:endParaRPr lang="pt-BR" dirty="0"/>
          </a:p>
        </p:txBody>
      </p:sp>
      <p:pic>
        <p:nvPicPr>
          <p:cNvPr id="4" name="Espaço Reservado para Conteúdo 3" descr="831488cc4b5cfa994bcf30d1d5687372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29512" y="1600200"/>
            <a:ext cx="5284975" cy="452596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b="1" dirty="0"/>
              <a:t>HARD SKILLS NECESSÁRIAS</a:t>
            </a:r>
            <a:br>
              <a:rPr lang="pt-BR" b="1" dirty="0"/>
            </a:br>
            <a:r>
              <a:rPr lang="pt-BR" b="1" dirty="0"/>
              <a:t>BANCO DE DADOS</a:t>
            </a:r>
            <a:endParaRPr lang="pt-BR" dirty="0"/>
          </a:p>
        </p:txBody>
      </p:sp>
      <p:graphicFrame>
        <p:nvGraphicFramePr>
          <p:cNvPr id="6" name="Espaço Reservado para Conteúdo 5"/>
          <p:cNvGraphicFramePr>
            <a:graphicFrameLocks noGrp="1"/>
          </p:cNvGraphicFramePr>
          <p:nvPr>
            <p:ph idx="1"/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CaixaDeTexto 6"/>
          <p:cNvSpPr txBox="1"/>
          <p:nvPr/>
        </p:nvSpPr>
        <p:spPr>
          <a:xfrm>
            <a:off x="2428860" y="6000768"/>
            <a:ext cx="4429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solidFill>
                  <a:srgbClr val="FF0000"/>
                </a:solidFill>
              </a:rPr>
              <a:t>ALGUMAS TECNOLOGIAS IMPORTANTES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b="1" dirty="0"/>
              <a:t>HARD SKILLS NECESSÁRIAS</a:t>
            </a:r>
            <a:br>
              <a:rPr lang="pt-BR" b="1" dirty="0"/>
            </a:br>
            <a:r>
              <a:rPr lang="pt-BR" b="1" dirty="0"/>
              <a:t>CIBERSEGURANÇA</a:t>
            </a:r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2357422" y="5929330"/>
            <a:ext cx="4286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solidFill>
                  <a:srgbClr val="FF0000"/>
                </a:solidFill>
              </a:rPr>
              <a:t>USUÁRIOS E DADOS DA EMPRESA</a:t>
            </a:r>
          </a:p>
        </p:txBody>
      </p:sp>
      <p:pic>
        <p:nvPicPr>
          <p:cNvPr id="7" name="Espaço Reservado para Conteúdo 6" descr="morpheus-with-pills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5984" y="1500174"/>
            <a:ext cx="4914926" cy="390073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b="1" dirty="0"/>
              <a:t>HARD SKILLS NECESSÁRIAS</a:t>
            </a:r>
            <a:br>
              <a:rPr lang="pt-BR" b="1" dirty="0"/>
            </a:br>
            <a:r>
              <a:rPr lang="pt-BR" b="1" dirty="0"/>
              <a:t>INGLÊS</a:t>
            </a:r>
            <a:endParaRPr lang="pt-BR" dirty="0"/>
          </a:p>
        </p:txBody>
      </p:sp>
      <p:pic>
        <p:nvPicPr>
          <p:cNvPr id="10" name="Espaço Reservado para Conteúdo 9" descr="softwaresexemplos-0-cke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71625" y="2148681"/>
            <a:ext cx="6000750" cy="342900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b="1" dirty="0"/>
              <a:t>DIFERENÇAS </a:t>
            </a:r>
            <a:endParaRPr lang="pt-BR" dirty="0"/>
          </a:p>
        </p:txBody>
      </p:sp>
      <p:graphicFrame>
        <p:nvGraphicFramePr>
          <p:cNvPr id="4" name="Espaço Reservado para Conteúdo 3"/>
          <p:cNvGraphicFramePr>
            <a:graphicFrameLocks noGrp="1"/>
          </p:cNvGraphicFramePr>
          <p:nvPr>
            <p:ph idx="1"/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b="1" dirty="0"/>
              <a:t>DIFERENÇAS</a:t>
            </a:r>
            <a:br>
              <a:rPr lang="pt-BR" b="1" dirty="0"/>
            </a:br>
            <a:r>
              <a:rPr lang="pt-BR" b="1" dirty="0"/>
              <a:t>FRONT END </a:t>
            </a:r>
            <a:endParaRPr lang="pt-BR" dirty="0"/>
          </a:p>
        </p:txBody>
      </p:sp>
      <p:graphicFrame>
        <p:nvGraphicFramePr>
          <p:cNvPr id="4" name="Espaço Reservado para Conteúdo 3"/>
          <p:cNvGraphicFramePr>
            <a:graphicFrameLocks noGrp="1"/>
          </p:cNvGraphicFramePr>
          <p:nvPr>
            <p:ph idx="1"/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Imagem 4" descr="0564bff8d4f8b8dfce9cdb07173f4cf0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00364" y="1643050"/>
            <a:ext cx="3236303" cy="427911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Retângulo 6"/>
          <p:cNvSpPr/>
          <p:nvPr/>
        </p:nvSpPr>
        <p:spPr>
          <a:xfrm>
            <a:off x="0" y="6211669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b="1" dirty="0">
                <a:solidFill>
                  <a:srgbClr val="FF0000"/>
                </a:solidFill>
              </a:rPr>
              <a:t>Elementos visuais presentes: disposição dos elementos, fontes de textos, cores, fotos, vídeos, </a:t>
            </a:r>
            <a:r>
              <a:rPr lang="pt-BR" b="1" dirty="0" err="1">
                <a:solidFill>
                  <a:srgbClr val="FF0000"/>
                </a:solidFill>
              </a:rPr>
              <a:t>chatbots</a:t>
            </a:r>
            <a:r>
              <a:rPr lang="pt-BR" b="1" dirty="0">
                <a:solidFill>
                  <a:srgbClr val="FF0000"/>
                </a:solidFill>
              </a:rPr>
              <a:t>, formulários, menus, entre tantos outros.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b="1" dirty="0"/>
              <a:t>DIFERENÇAS</a:t>
            </a:r>
            <a:br>
              <a:rPr lang="pt-BR" b="1" dirty="0"/>
            </a:br>
            <a:r>
              <a:rPr lang="pt-BR" b="1" dirty="0"/>
              <a:t>FRONT END </a:t>
            </a:r>
            <a:endParaRPr lang="pt-BR" dirty="0"/>
          </a:p>
        </p:txBody>
      </p:sp>
      <p:sp>
        <p:nvSpPr>
          <p:cNvPr id="6" name="Espaço Reservado para Conteúdo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r>
              <a:rPr lang="pt-BR" dirty="0"/>
              <a:t>Ao contrário do que se possa pensar, não é trabalho do desenvolvedor </a:t>
            </a:r>
            <a:r>
              <a:rPr lang="pt-BR" dirty="0" err="1">
                <a:solidFill>
                  <a:srgbClr val="FF0000"/>
                </a:solidFill>
              </a:rPr>
              <a:t>front-end</a:t>
            </a:r>
            <a:r>
              <a:rPr lang="pt-BR" dirty="0">
                <a:solidFill>
                  <a:srgbClr val="FF0000"/>
                </a:solidFill>
              </a:rPr>
              <a:t> </a:t>
            </a:r>
            <a:r>
              <a:rPr lang="pt-BR" dirty="0"/>
              <a:t>desenhar o layout da página. Geralmente essa função fica a cargo do </a:t>
            </a:r>
            <a:r>
              <a:rPr lang="pt-BR" dirty="0">
                <a:solidFill>
                  <a:srgbClr val="FF0000"/>
                </a:solidFill>
              </a:rPr>
              <a:t>Web Designer.</a:t>
            </a:r>
          </a:p>
        </p:txBody>
      </p:sp>
      <p:pic>
        <p:nvPicPr>
          <p:cNvPr id="8" name="Imagem 7" descr="928f90bcd221f78a30f18541a5ca2e7f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240" y="3929066"/>
            <a:ext cx="3083040" cy="2571744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b="1" dirty="0"/>
              <a:t>O QUE É DESENVOLVIMENTO WEB?</a:t>
            </a:r>
            <a:endParaRPr lang="pt-BR" dirty="0"/>
          </a:p>
        </p:txBody>
      </p:sp>
      <p:pic>
        <p:nvPicPr>
          <p:cNvPr id="4" name="Espaço Reservado para Conteúdo 3" descr="pngwing.com (13)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0034" y="1714488"/>
            <a:ext cx="8072494" cy="4792056"/>
          </a:xfr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b="1" dirty="0"/>
              <a:t>DIFERENÇAS</a:t>
            </a:r>
            <a:br>
              <a:rPr lang="pt-BR" b="1" dirty="0"/>
            </a:br>
            <a:r>
              <a:rPr lang="pt-BR" b="1" dirty="0"/>
              <a:t>BACK END </a:t>
            </a:r>
            <a:endParaRPr lang="pt-BR" dirty="0"/>
          </a:p>
        </p:txBody>
      </p:sp>
      <p:pic>
        <p:nvPicPr>
          <p:cNvPr id="4" name="Espaço Reservado para Conteúdo 3" descr="e39b07bf1622e3eb44c83f8b2de6bc35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09018" y="1600200"/>
            <a:ext cx="4525963" cy="452596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COMPLEMENTAR</a:t>
            </a:r>
            <a:br>
              <a:rPr lang="pt-BR" dirty="0"/>
            </a:br>
            <a:r>
              <a:rPr lang="pt-BR" dirty="0"/>
              <a:t>FRONT-END / BACK-END</a:t>
            </a:r>
          </a:p>
        </p:txBody>
      </p:sp>
      <p:graphicFrame>
        <p:nvGraphicFramePr>
          <p:cNvPr id="4" name="Espaço Reservado para Conteúdo 3"/>
          <p:cNvGraphicFramePr>
            <a:graphicFrameLocks noGrp="1"/>
          </p:cNvGraphicFramePr>
          <p:nvPr>
            <p:ph idx="1"/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b="1" dirty="0" err="1"/>
              <a:t>front-end</a:t>
            </a:r>
            <a:r>
              <a:rPr lang="pt-BR" b="1" dirty="0"/>
              <a:t> ou </a:t>
            </a:r>
            <a:r>
              <a:rPr lang="pt-BR" b="1" dirty="0" err="1"/>
              <a:t>back-end</a:t>
            </a:r>
            <a:br>
              <a:rPr lang="pt-BR" dirty="0"/>
            </a:br>
            <a:r>
              <a:rPr lang="pt-BR" dirty="0"/>
              <a:t>QUAL ESCOLHER?</a:t>
            </a:r>
          </a:p>
        </p:txBody>
      </p:sp>
      <p:pic>
        <p:nvPicPr>
          <p:cNvPr id="6" name="Espaço Reservado para Conteúdo 5" descr="kid_trunks___goten_render__website__by_maxiuchiha22_dexnz3l-414w-2x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34739" y="1600200"/>
            <a:ext cx="4274521" cy="4525963"/>
          </a:xfrm>
        </p:spPr>
      </p:pic>
      <p:sp>
        <p:nvSpPr>
          <p:cNvPr id="7" name="CaixaDeTexto 6"/>
          <p:cNvSpPr txBox="1"/>
          <p:nvPr/>
        </p:nvSpPr>
        <p:spPr>
          <a:xfrm>
            <a:off x="2857488" y="6286520"/>
            <a:ext cx="1428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rgbClr val="FF0000"/>
                </a:solidFill>
              </a:rPr>
              <a:t>FRONT END</a:t>
            </a:r>
          </a:p>
        </p:txBody>
      </p:sp>
      <p:sp>
        <p:nvSpPr>
          <p:cNvPr id="8" name="CaixaDeTexto 7"/>
          <p:cNvSpPr txBox="1"/>
          <p:nvPr/>
        </p:nvSpPr>
        <p:spPr>
          <a:xfrm>
            <a:off x="5000628" y="6286520"/>
            <a:ext cx="1428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rgbClr val="FF0000"/>
                </a:solidFill>
              </a:rPr>
              <a:t>BACK END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b="1" dirty="0"/>
              <a:t>DESENVOLVIMENTO WEB FULL STACK </a:t>
            </a:r>
            <a:endParaRPr lang="pt-BR" dirty="0"/>
          </a:p>
        </p:txBody>
      </p:sp>
      <p:pic>
        <p:nvPicPr>
          <p:cNvPr id="4" name="Espaço Reservado para Conteúdo 3" descr="ssj_gotenks_render_by_zanninrenders_dgfubaz-pre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19531" y="1600200"/>
            <a:ext cx="3904937" cy="4525963"/>
          </a:xfrm>
        </p:spPr>
      </p:pic>
      <p:sp>
        <p:nvSpPr>
          <p:cNvPr id="5" name="CaixaDeTexto 4"/>
          <p:cNvSpPr txBox="1"/>
          <p:nvPr/>
        </p:nvSpPr>
        <p:spPr>
          <a:xfrm>
            <a:off x="2643174" y="6215082"/>
            <a:ext cx="3786214" cy="36933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pt-BR" b="1" dirty="0"/>
              <a:t>Domina e transita por ambas as áreas</a:t>
            </a:r>
            <a:endParaRPr lang="pt-BR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b="1" dirty="0"/>
              <a:t>DESENVOLVIMENTO WEB FULL STACK </a:t>
            </a:r>
            <a:endParaRPr lang="pt-BR" dirty="0"/>
          </a:p>
        </p:txBody>
      </p:sp>
      <p:pic>
        <p:nvPicPr>
          <p:cNvPr id="9" name="Espaço Reservado para Conteúdo 8" descr="saibaman_1_saga_saiyan_dragon_ball_z_by_widdirit_depvmhj-414w-2x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571472" y="2571744"/>
            <a:ext cx="1858853" cy="2557890"/>
          </a:xfrm>
        </p:spPr>
      </p:pic>
      <p:graphicFrame>
        <p:nvGraphicFramePr>
          <p:cNvPr id="10" name="Diagrama 9"/>
          <p:cNvGraphicFramePr/>
          <p:nvPr/>
        </p:nvGraphicFramePr>
        <p:xfrm>
          <a:off x="2714612" y="164305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b="1" dirty="0"/>
              <a:t>DESENVOLVIMENTO WEB FULL STACK </a:t>
            </a:r>
            <a:endParaRPr lang="pt-BR" dirty="0"/>
          </a:p>
        </p:txBody>
      </p:sp>
      <p:pic>
        <p:nvPicPr>
          <p:cNvPr id="4" name="Espaço Reservado para Conteúdo 3" descr="ssj_gotenks_render_by_zanninrenders_dgfubaz-pre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571472" y="2285992"/>
            <a:ext cx="2255856" cy="2614618"/>
          </a:xfrm>
        </p:spPr>
      </p:pic>
      <p:graphicFrame>
        <p:nvGraphicFramePr>
          <p:cNvPr id="6" name="Diagrama 5"/>
          <p:cNvGraphicFramePr/>
          <p:nvPr/>
        </p:nvGraphicFramePr>
        <p:xfrm>
          <a:off x="2857488" y="164305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b="1" dirty="0"/>
              <a:t>LINGUAGENS DE DESENVOLVIMENTO WEB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grpSp>
        <p:nvGrpSpPr>
          <p:cNvPr id="4" name="Grupo 3"/>
          <p:cNvGrpSpPr/>
          <p:nvPr/>
        </p:nvGrpSpPr>
        <p:grpSpPr>
          <a:xfrm>
            <a:off x="458204" y="2253630"/>
            <a:ext cx="3917900" cy="2350740"/>
            <a:chOff x="1004" y="1087611"/>
            <a:chExt cx="3917900" cy="2350740"/>
          </a:xfrm>
          <a:scene3d>
            <a:camera prst="orthographicFront"/>
            <a:lightRig rig="threePt" dir="t">
              <a:rot lat="0" lon="0" rev="7500000"/>
            </a:lightRig>
          </a:scene3d>
        </p:grpSpPr>
        <p:sp>
          <p:nvSpPr>
            <p:cNvPr id="8" name="Retângulo 7"/>
            <p:cNvSpPr/>
            <p:nvPr/>
          </p:nvSpPr>
          <p:spPr>
            <a:xfrm>
              <a:off x="1004" y="1087611"/>
              <a:ext cx="3917900" cy="2350740"/>
            </a:xfrm>
            <a:prstGeom prst="rect">
              <a:avLst/>
            </a:prstGeom>
            <a:sp3d prstMaterial="plastic">
              <a:bevelT w="127000" h="25400" prst="relaxedInset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9" name="Retângulo 8"/>
            <p:cNvSpPr/>
            <p:nvPr/>
          </p:nvSpPr>
          <p:spPr>
            <a:xfrm>
              <a:off x="1004" y="1087611"/>
              <a:ext cx="3917900" cy="2350740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47650" tIns="247650" rIns="247650" bIns="247650" numCol="1" spcCol="1270" anchor="ctr" anchorCtr="0">
              <a:noAutofit/>
            </a:bodyPr>
            <a:lstStyle/>
            <a:p>
              <a:pPr lvl="0" algn="ctr" defTabSz="2889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pt-BR" sz="6500" kern="1200" dirty="0"/>
                <a:t>FRONT-END</a:t>
              </a:r>
            </a:p>
          </p:txBody>
        </p:sp>
      </p:grpSp>
      <p:grpSp>
        <p:nvGrpSpPr>
          <p:cNvPr id="5" name="Grupo 4"/>
          <p:cNvGrpSpPr/>
          <p:nvPr/>
        </p:nvGrpSpPr>
        <p:grpSpPr>
          <a:xfrm>
            <a:off x="4767895" y="2253630"/>
            <a:ext cx="3917900" cy="2350740"/>
            <a:chOff x="4310695" y="1087611"/>
            <a:chExt cx="3917900" cy="2350740"/>
          </a:xfrm>
          <a:scene3d>
            <a:camera prst="orthographicFront"/>
            <a:lightRig rig="threePt" dir="t">
              <a:rot lat="0" lon="0" rev="7500000"/>
            </a:lightRig>
          </a:scene3d>
        </p:grpSpPr>
        <p:sp>
          <p:nvSpPr>
            <p:cNvPr id="6" name="Retângulo 5"/>
            <p:cNvSpPr/>
            <p:nvPr/>
          </p:nvSpPr>
          <p:spPr>
            <a:xfrm>
              <a:off x="4310695" y="1087611"/>
              <a:ext cx="3917900" cy="2350740"/>
            </a:xfrm>
            <a:prstGeom prst="rect">
              <a:avLst/>
            </a:prstGeom>
            <a:sp3d prstMaterial="plastic">
              <a:bevelT w="127000" h="25400" prst="relaxedInset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3">
                <a:hueOff val="0"/>
                <a:satOff val="0"/>
                <a:lumOff val="0"/>
                <a:alphaOff val="0"/>
              </a:schemeClr>
            </a:fillRef>
            <a:effectRef idx="2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Retângulo 6"/>
            <p:cNvSpPr/>
            <p:nvPr/>
          </p:nvSpPr>
          <p:spPr>
            <a:xfrm>
              <a:off x="4310695" y="1087611"/>
              <a:ext cx="3917900" cy="2350740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47650" tIns="247650" rIns="247650" bIns="247650" numCol="1" spcCol="1270" anchor="ctr" anchorCtr="0">
              <a:noAutofit/>
            </a:bodyPr>
            <a:lstStyle/>
            <a:p>
              <a:pPr lvl="0" algn="ctr" defTabSz="2889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pt-BR" sz="6500" kern="1200" dirty="0"/>
                <a:t>BACK-END</a:t>
              </a:r>
            </a:p>
          </p:txBody>
        </p:sp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sz="3100" b="1" dirty="0"/>
              <a:t>LINGUAGENS DE DESENVOLVIMENTO WEB:</a:t>
            </a:r>
            <a:br>
              <a:rPr lang="pt-BR" b="1" dirty="0"/>
            </a:br>
            <a:r>
              <a:rPr lang="pt-BR" b="1" dirty="0"/>
              <a:t>FRONT END</a:t>
            </a:r>
            <a:endParaRPr lang="pt-BR" dirty="0"/>
          </a:p>
        </p:txBody>
      </p:sp>
      <p:graphicFrame>
        <p:nvGraphicFramePr>
          <p:cNvPr id="4" name="Espaço Reservado para Conteúdo 3"/>
          <p:cNvGraphicFramePr>
            <a:graphicFrameLocks noGrp="1"/>
          </p:cNvGraphicFramePr>
          <p:nvPr>
            <p:ph idx="1"/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sz="3100" b="1" dirty="0"/>
              <a:t>LINGUAGENS DE DESENVOLVIMENTO WEB:</a:t>
            </a:r>
            <a:br>
              <a:rPr lang="pt-BR" b="1" dirty="0"/>
            </a:br>
            <a:r>
              <a:rPr lang="pt-BR" b="1" dirty="0"/>
              <a:t>FRONT END: JAVA SCRIPT</a:t>
            </a:r>
            <a:endParaRPr lang="pt-BR" dirty="0"/>
          </a:p>
        </p:txBody>
      </p:sp>
      <p:sp>
        <p:nvSpPr>
          <p:cNvPr id="5" name="Espaço Reservado para Conteúdo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r>
              <a:rPr lang="pt-BR" dirty="0"/>
              <a:t>Linguagem mais utilizada mundialmente quando falamos de programação web do zero.</a:t>
            </a:r>
          </a:p>
        </p:txBody>
      </p:sp>
      <p:pic>
        <p:nvPicPr>
          <p:cNvPr id="7" name="Imagem 6" descr="de02skj-31d56f76-2078-4a2a-b216-c53ffa1efc7b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8794" y="2786058"/>
            <a:ext cx="5526738" cy="361764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sz="3100" b="1" dirty="0"/>
              <a:t>LINGUAGENS DE DESENVOLVIMENTO WEB:</a:t>
            </a:r>
            <a:br>
              <a:rPr lang="pt-BR" b="1" dirty="0"/>
            </a:br>
            <a:r>
              <a:rPr lang="pt-BR" b="1" dirty="0"/>
              <a:t>FRONT END: HTML</a:t>
            </a:r>
            <a:endParaRPr lang="pt-BR" dirty="0"/>
          </a:p>
        </p:txBody>
      </p:sp>
      <p:sp>
        <p:nvSpPr>
          <p:cNvPr id="5" name="Espaço Reservado para Conteúdo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r>
              <a:rPr lang="pt-BR" dirty="0"/>
              <a:t>Vai apresentar todas as estruturas visuais de uma página web.</a:t>
            </a:r>
          </a:p>
        </p:txBody>
      </p:sp>
      <p:pic>
        <p:nvPicPr>
          <p:cNvPr id="6" name="Imagem 5" descr="928f90bcd221f78a30f18541a5ca2e7f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3174" y="2786058"/>
            <a:ext cx="4562480" cy="3805831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b="1" dirty="0"/>
              <a:t>O QUE É DESENVOLVIMENTO WEB?</a:t>
            </a:r>
            <a:endParaRPr lang="pt-BR" dirty="0"/>
          </a:p>
        </p:txBody>
      </p:sp>
      <p:graphicFrame>
        <p:nvGraphicFramePr>
          <p:cNvPr id="4" name="Espaço Reservado para Conteúdo 3"/>
          <p:cNvGraphicFramePr>
            <a:graphicFrameLocks noGrp="1"/>
          </p:cNvGraphicFramePr>
          <p:nvPr>
            <p:ph idx="1"/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sz="3100" b="1" dirty="0"/>
              <a:t>LINGUAGENS DE DESENVOLVIMENTO WEB:</a:t>
            </a:r>
            <a:br>
              <a:rPr lang="pt-BR" b="1" dirty="0"/>
            </a:br>
            <a:r>
              <a:rPr lang="pt-BR" b="1" dirty="0"/>
              <a:t>FRONT END: CSS</a:t>
            </a:r>
            <a:endParaRPr lang="pt-BR" dirty="0"/>
          </a:p>
        </p:txBody>
      </p:sp>
      <p:sp>
        <p:nvSpPr>
          <p:cNvPr id="5" name="Espaço Reservado para Conteúdo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r>
              <a:rPr lang="pt-BR" dirty="0"/>
              <a:t>Linguagem funciona como uma folha de estilo, que define a aparência em que as páginas</a:t>
            </a:r>
          </a:p>
        </p:txBody>
      </p:sp>
      <p:pic>
        <p:nvPicPr>
          <p:cNvPr id="7" name="Imagem 6" descr="e05bae9638e872b62136ca12152aee1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8992" y="3000372"/>
            <a:ext cx="2678907" cy="3571876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sz="3100" b="1" dirty="0"/>
              <a:t>LINGUAGENS DE DESENVOLVIMENTO WEB:</a:t>
            </a:r>
            <a:br>
              <a:rPr lang="pt-BR" b="1" dirty="0"/>
            </a:br>
            <a:r>
              <a:rPr lang="pt-BR" b="1" dirty="0"/>
              <a:t>BACK END</a:t>
            </a:r>
            <a:endParaRPr lang="pt-BR" dirty="0"/>
          </a:p>
        </p:txBody>
      </p:sp>
      <p:graphicFrame>
        <p:nvGraphicFramePr>
          <p:cNvPr id="4" name="Espaço Reservado para Conteúdo 3"/>
          <p:cNvGraphicFramePr>
            <a:graphicFrameLocks noGrp="1"/>
          </p:cNvGraphicFramePr>
          <p:nvPr>
            <p:ph idx="1"/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ATIVIDADE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OS ALUNOS DEVERÃO PESQUISAR AS LINGUAGENS ACIMA.</a:t>
            </a:r>
          </a:p>
          <a:p>
            <a:r>
              <a:rPr lang="pt-BR" dirty="0"/>
              <a:t>NA AULA SEGUINTE SEIS ALUNOS SERÃO ESCOLHIDOS PARA APRESENTAR AS LINGUAGENS.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b="1" dirty="0"/>
              <a:t>EDITORES DE CÓDIGO</a:t>
            </a:r>
            <a:endParaRPr lang="pt-BR" dirty="0"/>
          </a:p>
        </p:txBody>
      </p:sp>
      <p:graphicFrame>
        <p:nvGraphicFramePr>
          <p:cNvPr id="4" name="Espaço Reservado para Conteúdo 3"/>
          <p:cNvGraphicFramePr>
            <a:graphicFrameLocks noGrp="1"/>
          </p:cNvGraphicFramePr>
          <p:nvPr>
            <p:ph idx="1"/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ATIVIDADE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OS ALUNOS DEVERÃO PESQUISAR AS LINGUAGENS ACIMA.</a:t>
            </a:r>
          </a:p>
          <a:p>
            <a:r>
              <a:rPr lang="pt-BR" dirty="0"/>
              <a:t>NA AULA SEGUINTE SEIS ALUNOS SERÃO ESCOLHIDOS PARA APRESENTAR AS LINGUAGENS.</a:t>
            </a:r>
          </a:p>
          <a:p>
            <a:endParaRPr lang="pt-BR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QUEM ESTÁ NO CONTROLE?</a:t>
            </a:r>
          </a:p>
        </p:txBody>
      </p:sp>
      <p:pic>
        <p:nvPicPr>
          <p:cNvPr id="4" name="Espaço Reservado para Conteúdo 3" descr="5a03d14ed7e4c9b3838931d0b0f4b117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09018" y="1600200"/>
            <a:ext cx="4525963" cy="4525963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PW1 – O INÍCIO.</a:t>
            </a:r>
            <a:br>
              <a:rPr lang="pt-BR" dirty="0"/>
            </a:br>
            <a:r>
              <a:rPr lang="pt-BR" dirty="0"/>
              <a:t>Aula 02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/>
              <a:t>PROFESSOR BRUNO CANO.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HTML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r>
              <a:rPr lang="pt-BR" dirty="0" err="1"/>
              <a:t>HyperText</a:t>
            </a:r>
            <a:r>
              <a:rPr lang="pt-BR" dirty="0"/>
              <a:t> Markup </a:t>
            </a:r>
            <a:r>
              <a:rPr lang="pt-BR" dirty="0" err="1"/>
              <a:t>Language</a:t>
            </a:r>
            <a:r>
              <a:rPr lang="pt-BR" dirty="0"/>
              <a:t> ou Linguagem de Marcação de Hiper Texto.</a:t>
            </a:r>
          </a:p>
          <a:p>
            <a:pPr algn="ctr">
              <a:buNone/>
            </a:pPr>
            <a:endParaRPr lang="pt-BR" dirty="0"/>
          </a:p>
        </p:txBody>
      </p:sp>
      <p:pic>
        <p:nvPicPr>
          <p:cNvPr id="5" name="Imagem 4" descr="pngegg (1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0364" y="2928934"/>
            <a:ext cx="3519478" cy="3519478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LINGUAGEM DE MARCAÇÃO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r>
              <a:rPr lang="pt-BR" dirty="0"/>
              <a:t>Conjunto de códigos aplicados ao texto, com a finalidade de adicionar informações particulares sobre esse texto.</a:t>
            </a:r>
          </a:p>
        </p:txBody>
      </p:sp>
      <p:pic>
        <p:nvPicPr>
          <p:cNvPr id="4" name="Imagem 3" descr="pngegg (3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1868" y="3636475"/>
            <a:ext cx="2218486" cy="3221525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HIPERTEXTO</a:t>
            </a:r>
          </a:p>
        </p:txBody>
      </p:sp>
      <p:pic>
        <p:nvPicPr>
          <p:cNvPr id="4" name="Espaço Reservado para Conteúdo 3" descr="pngegg (2)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06163" y="1654901"/>
            <a:ext cx="4931674" cy="4416561"/>
          </a:xfr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b="1" dirty="0"/>
              <a:t>O QUE É DESENVOLVIMENTO WEB?</a:t>
            </a:r>
            <a:endParaRPr lang="pt-BR" dirty="0"/>
          </a:p>
        </p:txBody>
      </p:sp>
      <p:graphicFrame>
        <p:nvGraphicFramePr>
          <p:cNvPr id="4" name="Espaço Reservado para Conteúdo 3"/>
          <p:cNvGraphicFramePr>
            <a:graphicFrameLocks noGrp="1"/>
          </p:cNvGraphicFramePr>
          <p:nvPr>
            <p:ph idx="1"/>
          </p:nvPr>
        </p:nvGraphicFramePr>
        <p:xfrm>
          <a:off x="457200" y="1142984"/>
          <a:ext cx="8686800" cy="49831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TAG</a:t>
            </a:r>
          </a:p>
        </p:txBody>
      </p:sp>
      <p:pic>
        <p:nvPicPr>
          <p:cNvPr id="4" name="Espaço Reservado para Conteúdo 3" descr="pngegg (4)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57290" y="1785926"/>
            <a:ext cx="6528102" cy="4525963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CaixaDeTexto 4"/>
          <p:cNvSpPr txBox="1"/>
          <p:nvPr/>
        </p:nvSpPr>
        <p:spPr>
          <a:xfrm>
            <a:off x="1714480" y="1928802"/>
            <a:ext cx="571504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/>
              <a:t>AS TAGS FUNCIONAM COMO CONTAINÊRS, INDICANDO SUAS INFORMAÇÕES.</a:t>
            </a:r>
            <a:br>
              <a:rPr lang="pt-BR" sz="2400" b="1" dirty="0"/>
            </a:br>
            <a:r>
              <a:rPr lang="pt-BR" sz="2400" b="1" dirty="0"/>
              <a:t>OS CARACTERES ENTRE PARÊNTESES INDICAM O OBJETIVO DA TAG. 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TAG de Parágrafo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pt-BR" sz="9600" b="1" dirty="0">
                <a:latin typeface="Trebuchet MS"/>
                <a:cs typeface="Trebuchet MS"/>
              </a:rPr>
              <a:t>&lt;</a:t>
            </a:r>
            <a:r>
              <a:rPr lang="pt-BR" sz="9600" b="1" dirty="0">
                <a:solidFill>
                  <a:srgbClr val="0070C0"/>
                </a:solidFill>
                <a:latin typeface="Trebuchet MS"/>
                <a:cs typeface="Trebuchet MS"/>
              </a:rPr>
              <a:t>p</a:t>
            </a:r>
            <a:r>
              <a:rPr lang="pt-BR" sz="9600" b="1" dirty="0">
                <a:latin typeface="Trebuchet MS"/>
                <a:cs typeface="Trebuchet MS"/>
              </a:rPr>
              <a:t>&gt; </a:t>
            </a:r>
            <a:r>
              <a:rPr lang="pt-BR" b="1" dirty="0">
                <a:latin typeface="Trebuchet MS"/>
                <a:cs typeface="Trebuchet MS"/>
              </a:rPr>
              <a:t>Aula de PW1</a:t>
            </a:r>
            <a:r>
              <a:rPr lang="pt-BR" sz="9600" b="1" dirty="0">
                <a:latin typeface="Trebuchet MS"/>
                <a:cs typeface="Trebuchet MS"/>
              </a:rPr>
              <a:t>&lt;/</a:t>
            </a:r>
            <a:r>
              <a:rPr lang="pt-BR" sz="9600" b="1" dirty="0">
                <a:solidFill>
                  <a:srgbClr val="0070C0"/>
                </a:solidFill>
                <a:latin typeface="Trebuchet MS"/>
                <a:cs typeface="Trebuchet MS"/>
              </a:rPr>
              <a:t>p</a:t>
            </a:r>
            <a:r>
              <a:rPr lang="pt-BR" sz="9600" b="1" dirty="0">
                <a:latin typeface="Trebuchet MS"/>
                <a:cs typeface="Trebuchet MS"/>
              </a:rPr>
              <a:t>&gt;</a:t>
            </a:r>
            <a:endParaRPr lang="pt-BR" sz="9600" dirty="0">
              <a:latin typeface="Trebuchet MS"/>
              <a:cs typeface="Trebuchet MS"/>
            </a:endParaRPr>
          </a:p>
          <a:p>
            <a:pPr marL="12700" algn="ctr">
              <a:lnSpc>
                <a:spcPct val="100000"/>
              </a:lnSpc>
              <a:spcBef>
                <a:spcPts val="100"/>
              </a:spcBef>
            </a:pPr>
            <a:endParaRPr lang="pt-BR" sz="9600" dirty="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TAG com ATRIBUTO</a:t>
            </a:r>
          </a:p>
        </p:txBody>
      </p:sp>
      <p:graphicFrame>
        <p:nvGraphicFramePr>
          <p:cNvPr id="4" name="Espaço Reservado para Conteúdo 3"/>
          <p:cNvGraphicFramePr>
            <a:graphicFrameLocks noGrp="1"/>
          </p:cNvGraphicFramePr>
          <p:nvPr>
            <p:ph idx="1"/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TAG com ATRIBUTO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r>
              <a:rPr lang="pt-BR" sz="2800" spc="-5" dirty="0">
                <a:latin typeface="Trebuchet MS"/>
                <a:cs typeface="Trebuchet MS"/>
              </a:rPr>
              <a:t>&lt;p</a:t>
            </a:r>
            <a:r>
              <a:rPr lang="pt-BR" sz="2800" spc="-25" dirty="0">
                <a:latin typeface="Trebuchet MS"/>
                <a:cs typeface="Trebuchet MS"/>
              </a:rPr>
              <a:t> </a:t>
            </a:r>
            <a:r>
              <a:rPr lang="pt-BR" sz="2800" b="1" spc="-25" dirty="0" err="1">
                <a:solidFill>
                  <a:srgbClr val="FF0000"/>
                </a:solidFill>
                <a:latin typeface="Trebuchet MS"/>
                <a:cs typeface="Trebuchet MS"/>
              </a:rPr>
              <a:t>lang</a:t>
            </a:r>
            <a:r>
              <a:rPr lang="pt-BR" sz="2800" spc="-25" dirty="0">
                <a:latin typeface="Trebuchet MS"/>
                <a:cs typeface="Trebuchet MS"/>
              </a:rPr>
              <a:t>=“</a:t>
            </a:r>
            <a:r>
              <a:rPr lang="pt-BR" sz="2800" b="1" spc="-25" dirty="0">
                <a:solidFill>
                  <a:srgbClr val="0070C0"/>
                </a:solidFill>
                <a:latin typeface="Trebuchet MS"/>
                <a:cs typeface="Trebuchet MS"/>
              </a:rPr>
              <a:t>pt-br</a:t>
            </a:r>
            <a:r>
              <a:rPr lang="pt-BR" sz="2800" spc="-25" dirty="0">
                <a:latin typeface="Trebuchet MS"/>
                <a:cs typeface="Trebuchet MS"/>
              </a:rPr>
              <a:t>”&gt;Parágrafo</a:t>
            </a:r>
            <a:r>
              <a:rPr lang="pt-BR" sz="2800" spc="-45" dirty="0">
                <a:latin typeface="Trebuchet MS"/>
                <a:cs typeface="Trebuchet MS"/>
              </a:rPr>
              <a:t> </a:t>
            </a:r>
            <a:r>
              <a:rPr lang="pt-BR" sz="2800" spc="-5" dirty="0">
                <a:latin typeface="Trebuchet MS"/>
                <a:cs typeface="Trebuchet MS"/>
              </a:rPr>
              <a:t>em</a:t>
            </a:r>
            <a:r>
              <a:rPr lang="pt-BR" sz="2800" spc="-20" dirty="0">
                <a:latin typeface="Trebuchet MS"/>
                <a:cs typeface="Trebuchet MS"/>
              </a:rPr>
              <a:t> </a:t>
            </a:r>
            <a:r>
              <a:rPr lang="pt-BR" sz="2800" spc="-5" dirty="0">
                <a:latin typeface="Trebuchet MS"/>
                <a:cs typeface="Trebuchet MS"/>
              </a:rPr>
              <a:t>português&lt;/p&gt;</a:t>
            </a:r>
          </a:p>
          <a:p>
            <a:endParaRPr lang="pt-BR" sz="2800" spc="-5" dirty="0">
              <a:latin typeface="Trebuchet MS"/>
              <a:cs typeface="Trebuchet MS"/>
            </a:endParaRPr>
          </a:p>
          <a:p>
            <a:pPr algn="ctr"/>
            <a:r>
              <a:rPr lang="pt-BR" sz="2800" spc="-5" dirty="0">
                <a:solidFill>
                  <a:srgbClr val="404040"/>
                </a:solidFill>
                <a:latin typeface="Trebuchet MS"/>
                <a:cs typeface="Trebuchet MS"/>
              </a:rPr>
              <a:t>O </a:t>
            </a:r>
            <a:r>
              <a:rPr lang="pt-BR" sz="2800" spc="-10" dirty="0">
                <a:solidFill>
                  <a:srgbClr val="404040"/>
                </a:solidFill>
                <a:latin typeface="Trebuchet MS"/>
                <a:cs typeface="Trebuchet MS"/>
              </a:rPr>
              <a:t>atributo </a:t>
            </a:r>
            <a:r>
              <a:rPr lang="pt-BR" sz="2800" b="1" spc="-10" dirty="0" err="1">
                <a:solidFill>
                  <a:srgbClr val="FF0000"/>
                </a:solidFill>
                <a:latin typeface="Trebuchet MS"/>
                <a:cs typeface="Trebuchet MS"/>
              </a:rPr>
              <a:t>lang</a:t>
            </a:r>
            <a:r>
              <a:rPr lang="pt-BR" sz="2800" i="1" spc="-10" dirty="0">
                <a:solidFill>
                  <a:srgbClr val="00AE50"/>
                </a:solidFill>
                <a:latin typeface="Trebuchet MS"/>
                <a:cs typeface="Trebuchet MS"/>
              </a:rPr>
              <a:t> </a:t>
            </a:r>
            <a:r>
              <a:rPr lang="pt-BR" sz="2800" spc="-5" dirty="0">
                <a:solidFill>
                  <a:srgbClr val="404040"/>
                </a:solidFill>
                <a:latin typeface="Trebuchet MS"/>
                <a:cs typeface="Trebuchet MS"/>
              </a:rPr>
              <a:t>é </a:t>
            </a:r>
            <a:r>
              <a:rPr lang="pt-BR" sz="2800" spc="-15" dirty="0">
                <a:solidFill>
                  <a:srgbClr val="404040"/>
                </a:solidFill>
                <a:latin typeface="Trebuchet MS"/>
                <a:cs typeface="Trebuchet MS"/>
              </a:rPr>
              <a:t>usado para indicar </a:t>
            </a:r>
            <a:r>
              <a:rPr lang="pt-BR" sz="2800" spc="-5" dirty="0">
                <a:solidFill>
                  <a:srgbClr val="404040"/>
                </a:solidFill>
                <a:latin typeface="Trebuchet MS"/>
                <a:cs typeface="Trebuchet MS"/>
              </a:rPr>
              <a:t>a </a:t>
            </a:r>
            <a:r>
              <a:rPr lang="pt-BR" sz="2800" spc="-15" dirty="0">
                <a:solidFill>
                  <a:srgbClr val="404040"/>
                </a:solidFill>
                <a:latin typeface="Trebuchet MS"/>
                <a:cs typeface="Trebuchet MS"/>
              </a:rPr>
              <a:t>linguagem </a:t>
            </a:r>
            <a:r>
              <a:rPr lang="pt-BR" sz="2800" spc="-10" dirty="0">
                <a:solidFill>
                  <a:srgbClr val="404040"/>
                </a:solidFill>
                <a:latin typeface="Trebuchet MS"/>
                <a:cs typeface="Trebuchet MS"/>
              </a:rPr>
              <a:t>usada </a:t>
            </a:r>
            <a:r>
              <a:rPr lang="pt-BR" sz="2800" spc="-15" dirty="0">
                <a:solidFill>
                  <a:srgbClr val="404040"/>
                </a:solidFill>
                <a:latin typeface="Trebuchet MS"/>
                <a:cs typeface="Trebuchet MS"/>
              </a:rPr>
              <a:t>neste </a:t>
            </a:r>
            <a:r>
              <a:rPr lang="pt-BR" sz="2800" spc="-5" dirty="0">
                <a:solidFill>
                  <a:srgbClr val="404040"/>
                </a:solidFill>
                <a:latin typeface="Trebuchet MS"/>
                <a:cs typeface="Trebuchet MS"/>
              </a:rPr>
              <a:t>elemento. O </a:t>
            </a:r>
            <a:r>
              <a:rPr lang="pt-BR" sz="280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lang="pt-BR" sz="2800" spc="-10" dirty="0">
                <a:solidFill>
                  <a:srgbClr val="404040"/>
                </a:solidFill>
                <a:latin typeface="Trebuchet MS"/>
                <a:cs typeface="Trebuchet MS"/>
              </a:rPr>
              <a:t>valor</a:t>
            </a:r>
            <a:r>
              <a:rPr lang="pt-BR" sz="2800" spc="19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lang="pt-BR" sz="2800" spc="-5" dirty="0">
                <a:solidFill>
                  <a:srgbClr val="404040"/>
                </a:solidFill>
                <a:latin typeface="Trebuchet MS"/>
                <a:cs typeface="Trebuchet MS"/>
              </a:rPr>
              <a:t>do</a:t>
            </a:r>
            <a:r>
              <a:rPr lang="pt-BR" sz="2800" spc="18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lang="pt-BR" sz="2800" spc="-10" dirty="0">
                <a:solidFill>
                  <a:srgbClr val="404040"/>
                </a:solidFill>
                <a:latin typeface="Trebuchet MS"/>
                <a:cs typeface="Trebuchet MS"/>
              </a:rPr>
              <a:t>atributo</a:t>
            </a:r>
            <a:r>
              <a:rPr lang="pt-BR" sz="2800" spc="19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lang="pt-BR" sz="2800" b="1" spc="-15" dirty="0" err="1">
                <a:solidFill>
                  <a:srgbClr val="FF0000"/>
                </a:solidFill>
                <a:latin typeface="Trebuchet MS"/>
                <a:cs typeface="Trebuchet MS"/>
              </a:rPr>
              <a:t>lang</a:t>
            </a:r>
            <a:r>
              <a:rPr lang="pt-BR" sz="2800" b="1" spc="190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lang="pt-BR" sz="2800" spc="-5" dirty="0">
                <a:solidFill>
                  <a:srgbClr val="404040"/>
                </a:solidFill>
                <a:latin typeface="Trebuchet MS"/>
                <a:cs typeface="Trebuchet MS"/>
              </a:rPr>
              <a:t>é</a:t>
            </a:r>
            <a:r>
              <a:rPr lang="pt-BR" sz="2800" spc="19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lang="pt-BR" sz="2800" spc="-5" dirty="0">
                <a:solidFill>
                  <a:srgbClr val="404040"/>
                </a:solidFill>
                <a:latin typeface="Trebuchet MS"/>
                <a:cs typeface="Trebuchet MS"/>
              </a:rPr>
              <a:t>uma</a:t>
            </a:r>
            <a:r>
              <a:rPr lang="pt-BR" sz="2800" spc="20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lang="pt-BR" sz="2800" spc="-10" dirty="0">
                <a:solidFill>
                  <a:srgbClr val="404040"/>
                </a:solidFill>
                <a:latin typeface="Trebuchet MS"/>
                <a:cs typeface="Trebuchet MS"/>
              </a:rPr>
              <a:t>maneira</a:t>
            </a:r>
            <a:r>
              <a:rPr lang="pt-BR" sz="2800" spc="20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lang="pt-BR" sz="2800" spc="-15" dirty="0">
                <a:solidFill>
                  <a:srgbClr val="404040"/>
                </a:solidFill>
                <a:latin typeface="Trebuchet MS"/>
                <a:cs typeface="Trebuchet MS"/>
              </a:rPr>
              <a:t>abreviada</a:t>
            </a:r>
            <a:r>
              <a:rPr lang="pt-BR" sz="2800" spc="18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lang="pt-BR" sz="2800" spc="-5" dirty="0">
                <a:solidFill>
                  <a:srgbClr val="404040"/>
                </a:solidFill>
                <a:latin typeface="Trebuchet MS"/>
                <a:cs typeface="Trebuchet MS"/>
              </a:rPr>
              <a:t>de</a:t>
            </a:r>
            <a:r>
              <a:rPr lang="pt-BR" sz="2800" spc="20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lang="pt-BR" sz="2800" spc="-15" dirty="0">
                <a:solidFill>
                  <a:srgbClr val="404040"/>
                </a:solidFill>
                <a:latin typeface="Trebuchet MS"/>
                <a:cs typeface="Trebuchet MS"/>
              </a:rPr>
              <a:t>especificar</a:t>
            </a:r>
            <a:r>
              <a:rPr lang="pt-BR" sz="2800" spc="17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lang="pt-BR" sz="2800" spc="-10" dirty="0">
                <a:solidFill>
                  <a:srgbClr val="404040"/>
                </a:solidFill>
                <a:latin typeface="Trebuchet MS"/>
                <a:cs typeface="Trebuchet MS"/>
              </a:rPr>
              <a:t>qual</a:t>
            </a:r>
            <a:r>
              <a:rPr lang="pt-BR" sz="2800" spc="20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lang="pt-BR" sz="2800" spc="-15" dirty="0">
                <a:solidFill>
                  <a:srgbClr val="404040"/>
                </a:solidFill>
                <a:latin typeface="Trebuchet MS"/>
                <a:cs typeface="Trebuchet MS"/>
              </a:rPr>
              <a:t>idioma </a:t>
            </a:r>
            <a:r>
              <a:rPr lang="pt-BR" sz="2800" spc="-65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lang="pt-BR" sz="2800" spc="-5" dirty="0">
                <a:solidFill>
                  <a:srgbClr val="404040"/>
                </a:solidFill>
                <a:latin typeface="Trebuchet MS"/>
                <a:cs typeface="Trebuchet MS"/>
              </a:rPr>
              <a:t>é</a:t>
            </a:r>
            <a:r>
              <a:rPr lang="pt-BR" sz="2800" spc="-1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lang="pt-BR" sz="2800" spc="-10" dirty="0">
                <a:solidFill>
                  <a:srgbClr val="404040"/>
                </a:solidFill>
                <a:latin typeface="Trebuchet MS"/>
                <a:cs typeface="Trebuchet MS"/>
              </a:rPr>
              <a:t>usado</a:t>
            </a:r>
            <a:r>
              <a:rPr lang="pt-BR" sz="2800" spc="-4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lang="pt-BR" sz="2800" spc="-5" dirty="0">
                <a:solidFill>
                  <a:srgbClr val="404040"/>
                </a:solidFill>
                <a:latin typeface="Trebuchet MS"/>
                <a:cs typeface="Trebuchet MS"/>
              </a:rPr>
              <a:t>dentro</a:t>
            </a:r>
            <a:r>
              <a:rPr lang="pt-BR" sz="2800" spc="-4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lang="pt-BR" sz="2800" spc="-5" dirty="0">
                <a:solidFill>
                  <a:srgbClr val="404040"/>
                </a:solidFill>
                <a:latin typeface="Trebuchet MS"/>
                <a:cs typeface="Trebuchet MS"/>
              </a:rPr>
              <a:t>do</a:t>
            </a:r>
            <a:r>
              <a:rPr lang="pt-BR" sz="2800" spc="-2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lang="pt-BR" sz="2800" spc="-5" dirty="0">
                <a:solidFill>
                  <a:srgbClr val="404040"/>
                </a:solidFill>
                <a:latin typeface="Trebuchet MS"/>
                <a:cs typeface="Trebuchet MS"/>
              </a:rPr>
              <a:t>elemento</a:t>
            </a:r>
            <a:r>
              <a:rPr lang="pt-BR" sz="2800" spc="-1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lang="pt-BR" sz="2800" spc="-5" dirty="0">
                <a:solidFill>
                  <a:srgbClr val="404040"/>
                </a:solidFill>
                <a:latin typeface="Trebuchet MS"/>
                <a:cs typeface="Trebuchet MS"/>
              </a:rPr>
              <a:t>que</a:t>
            </a:r>
            <a:r>
              <a:rPr lang="pt-BR" sz="2800" spc="-6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lang="pt-BR" sz="2800" spc="-5" dirty="0">
                <a:solidFill>
                  <a:srgbClr val="404040"/>
                </a:solidFill>
                <a:latin typeface="Trebuchet MS"/>
                <a:cs typeface="Trebuchet MS"/>
              </a:rPr>
              <a:t>todos</a:t>
            </a:r>
            <a:r>
              <a:rPr lang="pt-BR" sz="2800" spc="-2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lang="pt-BR" sz="2800" spc="-5" dirty="0">
                <a:solidFill>
                  <a:srgbClr val="404040"/>
                </a:solidFill>
                <a:latin typeface="Trebuchet MS"/>
                <a:cs typeface="Trebuchet MS"/>
              </a:rPr>
              <a:t>os</a:t>
            </a:r>
            <a:r>
              <a:rPr lang="pt-BR" sz="2800" spc="-2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lang="pt-BR" sz="2800" spc="-10" dirty="0">
                <a:solidFill>
                  <a:srgbClr val="404040"/>
                </a:solidFill>
                <a:latin typeface="Trebuchet MS"/>
                <a:cs typeface="Trebuchet MS"/>
              </a:rPr>
              <a:t>navegadores</a:t>
            </a:r>
            <a:r>
              <a:rPr lang="pt-BR" sz="2800" spc="-10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lang="pt-BR" sz="2800" spc="-5" dirty="0">
                <a:solidFill>
                  <a:srgbClr val="404040"/>
                </a:solidFill>
                <a:latin typeface="Trebuchet MS"/>
                <a:cs typeface="Trebuchet MS"/>
              </a:rPr>
              <a:t>entendem.</a:t>
            </a:r>
            <a:endParaRPr lang="pt-BR" sz="2800" dirty="0">
              <a:latin typeface="Trebuchet MS"/>
              <a:cs typeface="Trebuchet MS"/>
            </a:endParaRPr>
          </a:p>
          <a:p>
            <a:endParaRPr lang="pt-BR" dirty="0"/>
          </a:p>
        </p:txBody>
      </p:sp>
      <p:pic>
        <p:nvPicPr>
          <p:cNvPr id="4" name="Imagem 3" descr="pngegg (5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5984" y="5134926"/>
            <a:ext cx="4786316" cy="1723074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Tag</a:t>
            </a:r>
            <a:r>
              <a:rPr lang="pt-BR" dirty="0"/>
              <a:t> de link</a:t>
            </a:r>
          </a:p>
        </p:txBody>
      </p:sp>
      <p:pic>
        <p:nvPicPr>
          <p:cNvPr id="5" name="Espaço Reservado para Conteúdo 4" descr="pngegg (6)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3378277" y="1600200"/>
            <a:ext cx="2387445" cy="4525963"/>
          </a:xfr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Tag</a:t>
            </a:r>
            <a:r>
              <a:rPr lang="pt-BR" dirty="0"/>
              <a:t> de link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r>
              <a:rPr lang="pt-BR" dirty="0">
                <a:solidFill>
                  <a:srgbClr val="FF0000"/>
                </a:solidFill>
              </a:rPr>
              <a:t>&lt;a </a:t>
            </a:r>
            <a:r>
              <a:rPr lang="pt-BR" dirty="0" err="1"/>
              <a:t>href</a:t>
            </a:r>
            <a:r>
              <a:rPr lang="pt-BR" dirty="0"/>
              <a:t>="https://www.google.com"&gt;Clique aqui!</a:t>
            </a:r>
            <a:r>
              <a:rPr lang="pt-BR" dirty="0">
                <a:solidFill>
                  <a:srgbClr val="FF0000"/>
                </a:solidFill>
              </a:rPr>
              <a:t>&lt;/a&gt;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58" y="2786058"/>
            <a:ext cx="8602637" cy="2052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MELHORANDO NOSSO LINK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2800" dirty="0">
                <a:solidFill>
                  <a:srgbClr val="FF0000"/>
                </a:solidFill>
              </a:rPr>
              <a:t>&lt;a </a:t>
            </a:r>
            <a:r>
              <a:rPr lang="pt-BR" sz="2800" dirty="0" err="1"/>
              <a:t>href</a:t>
            </a:r>
            <a:r>
              <a:rPr lang="pt-BR" sz="2800" dirty="0"/>
              <a:t>="https://www.google.com"</a:t>
            </a:r>
            <a:r>
              <a:rPr lang="pt-BR" sz="2800" dirty="0">
                <a:solidFill>
                  <a:srgbClr val="FF0000"/>
                </a:solidFill>
              </a:rPr>
              <a:t>&gt;</a:t>
            </a:r>
            <a:r>
              <a:rPr lang="pt-BR" sz="2800" dirty="0"/>
              <a:t>google!</a:t>
            </a:r>
            <a:r>
              <a:rPr lang="pt-BR" sz="2800" dirty="0">
                <a:solidFill>
                  <a:srgbClr val="FF0000"/>
                </a:solidFill>
              </a:rPr>
              <a:t>&lt;/a&gt;</a:t>
            </a:r>
          </a:p>
          <a:p>
            <a:r>
              <a:rPr lang="pt-BR" sz="2800" b="1" dirty="0">
                <a:solidFill>
                  <a:srgbClr val="0070C0"/>
                </a:solidFill>
              </a:rPr>
              <a:t>&lt;</a:t>
            </a:r>
            <a:r>
              <a:rPr lang="pt-BR" sz="2800" b="1" dirty="0" err="1">
                <a:solidFill>
                  <a:srgbClr val="0070C0"/>
                </a:solidFill>
              </a:rPr>
              <a:t>br</a:t>
            </a:r>
            <a:r>
              <a:rPr lang="pt-BR" sz="2800" b="1" dirty="0">
                <a:solidFill>
                  <a:srgbClr val="0070C0"/>
                </a:solidFill>
              </a:rPr>
              <a:t>&gt;&lt;/</a:t>
            </a:r>
            <a:r>
              <a:rPr lang="pt-BR" sz="2800" b="1" dirty="0" err="1">
                <a:solidFill>
                  <a:srgbClr val="0070C0"/>
                </a:solidFill>
              </a:rPr>
              <a:t>br</a:t>
            </a:r>
            <a:r>
              <a:rPr lang="pt-BR" sz="2800" b="1" dirty="0">
                <a:solidFill>
                  <a:srgbClr val="0070C0"/>
                </a:solidFill>
              </a:rPr>
              <a:t>&gt;</a:t>
            </a:r>
          </a:p>
          <a:p>
            <a:r>
              <a:rPr lang="pt-BR" sz="2800" dirty="0">
                <a:solidFill>
                  <a:srgbClr val="FF0000"/>
                </a:solidFill>
              </a:rPr>
              <a:t>&lt;a </a:t>
            </a:r>
            <a:r>
              <a:rPr lang="pt-BR" sz="2800" dirty="0" err="1"/>
              <a:t>href</a:t>
            </a:r>
            <a:r>
              <a:rPr lang="pt-BR" sz="2800" dirty="0"/>
              <a:t>="https://www.youtube.com"</a:t>
            </a:r>
            <a:r>
              <a:rPr lang="pt-BR" sz="2800" dirty="0">
                <a:solidFill>
                  <a:srgbClr val="FF0000"/>
                </a:solidFill>
              </a:rPr>
              <a:t>&gt;</a:t>
            </a:r>
            <a:r>
              <a:rPr lang="pt-BR" sz="2800" dirty="0"/>
              <a:t>youtube!&lt;/a&gt;</a:t>
            </a:r>
          </a:p>
        </p:txBody>
      </p:sp>
      <p:pic>
        <p:nvPicPr>
          <p:cNvPr id="4" name="Imagem 3" descr="pngegg (7)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071802" y="3357562"/>
            <a:ext cx="3171618" cy="3286123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ATIVIDADE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r>
              <a:rPr lang="pt-BR" dirty="0"/>
              <a:t>Desenvolver um link para cada uma das empresas em anexo.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AULA 03</a:t>
            </a:r>
            <a:br>
              <a:rPr lang="pt-BR" dirty="0"/>
            </a:br>
            <a:r>
              <a:rPr lang="pt-BR" dirty="0"/>
              <a:t>HTML - TEXTO</a:t>
            </a:r>
          </a:p>
        </p:txBody>
      </p:sp>
      <p:pic>
        <p:nvPicPr>
          <p:cNvPr id="4" name="Espaço Reservado para Conteúdo 3" descr="pngegg (28)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57422" y="1571612"/>
            <a:ext cx="4364569" cy="4605500"/>
          </a:xfr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TAMANHO DA FONTE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r>
              <a:rPr lang="pt-BR" dirty="0"/>
              <a:t>&lt;h1&gt; TAMANHO DO TEXTO &lt;/h1&gt;</a:t>
            </a:r>
          </a:p>
          <a:p>
            <a:pPr algn="ctr"/>
            <a:r>
              <a:rPr lang="pt-BR" dirty="0"/>
              <a:t>&lt;h2&gt; TAMANHO DO TEXTO &lt;/h2&gt;</a:t>
            </a:r>
          </a:p>
          <a:p>
            <a:pPr algn="ctr"/>
            <a:r>
              <a:rPr lang="pt-BR" dirty="0"/>
              <a:t>&lt;h3&gt; TAMANHO DO TEXTO &lt;/h3&gt;</a:t>
            </a:r>
          </a:p>
          <a:p>
            <a:pPr algn="ctr"/>
            <a:r>
              <a:rPr lang="pt-BR" dirty="0"/>
              <a:t>&lt;h4&gt; TAMANHO DO TEXTO &lt;/h4&gt;</a:t>
            </a:r>
          </a:p>
          <a:p>
            <a:pPr algn="ctr"/>
            <a:r>
              <a:rPr lang="pt-BR" dirty="0"/>
              <a:t>&lt;h5&gt; TAMANHO DO TEXTO &lt;/h5&gt;</a:t>
            </a:r>
          </a:p>
          <a:p>
            <a:pPr algn="ctr"/>
            <a:r>
              <a:rPr lang="pt-BR" dirty="0"/>
              <a:t>&lt;h6&gt; TAMANHO DO TEXTO &lt;/h6&gt;</a:t>
            </a:r>
          </a:p>
          <a:p>
            <a:endParaRPr lang="pt-BR" dirty="0"/>
          </a:p>
        </p:txBody>
      </p:sp>
      <p:sp>
        <p:nvSpPr>
          <p:cNvPr id="4" name="Seta para cima e para baixo 3"/>
          <p:cNvSpPr/>
          <p:nvPr/>
        </p:nvSpPr>
        <p:spPr>
          <a:xfrm>
            <a:off x="428596" y="1643050"/>
            <a:ext cx="1143008" cy="3500462"/>
          </a:xfrm>
          <a:prstGeom prst="upDown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/>
          <p:cNvSpPr txBox="1"/>
          <p:nvPr/>
        </p:nvSpPr>
        <p:spPr>
          <a:xfrm>
            <a:off x="500034" y="5357826"/>
            <a:ext cx="12858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rgbClr val="FF0000"/>
                </a:solidFill>
              </a:rPr>
              <a:t>MENOR</a:t>
            </a:r>
          </a:p>
        </p:txBody>
      </p:sp>
      <p:sp>
        <p:nvSpPr>
          <p:cNvPr id="6" name="CaixaDeTexto 5"/>
          <p:cNvSpPr txBox="1"/>
          <p:nvPr/>
        </p:nvSpPr>
        <p:spPr>
          <a:xfrm>
            <a:off x="142844" y="928670"/>
            <a:ext cx="24288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solidFill>
                  <a:srgbClr val="FF0000"/>
                </a:solidFill>
              </a:rPr>
              <a:t>MAIOR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b="1" dirty="0"/>
              <a:t>O QUE É DESENVOLVIMENTO WEB?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Palavra chave: API </a:t>
            </a:r>
            <a:r>
              <a:rPr lang="pt-BR" b="1" dirty="0"/>
              <a:t>(</a:t>
            </a:r>
            <a:r>
              <a:rPr lang="pt-BR" b="1" i="1" dirty="0"/>
              <a:t>Application Programming Interface)</a:t>
            </a:r>
            <a:endParaRPr lang="pt-BR" b="1" dirty="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PARÁGRAFO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/>
            <a:r>
              <a:rPr lang="pt-BR" sz="9600" dirty="0">
                <a:solidFill>
                  <a:srgbClr val="FF0000"/>
                </a:solidFill>
              </a:rPr>
              <a:t>&lt;P&gt;</a:t>
            </a:r>
            <a:r>
              <a:rPr lang="pt-BR" sz="5400" dirty="0" err="1"/>
              <a:t>blablabla</a:t>
            </a:r>
            <a:r>
              <a:rPr lang="pt-BR" sz="9600" dirty="0">
                <a:solidFill>
                  <a:srgbClr val="FF0000"/>
                </a:solidFill>
              </a:rPr>
              <a:t>&lt;/P&gt;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34" y="3071810"/>
            <a:ext cx="8277381" cy="30003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r>
              <a:rPr lang="pt-BR" dirty="0"/>
              <a:t>&lt;b&gt;NEGRITO&lt;/b&gt;</a:t>
            </a:r>
          </a:p>
          <a:p>
            <a:pPr algn="ctr"/>
            <a:r>
              <a:rPr lang="pt-BR" dirty="0"/>
              <a:t>&lt;I&gt;ÍTALICO&lt;/i&gt;</a:t>
            </a:r>
          </a:p>
          <a:p>
            <a:pPr algn="ctr"/>
            <a:r>
              <a:rPr lang="pt-BR" dirty="0"/>
              <a:t>&lt;</a:t>
            </a:r>
            <a:r>
              <a:rPr lang="pt-BR" dirty="0" err="1"/>
              <a:t>sup</a:t>
            </a:r>
            <a:r>
              <a:rPr lang="pt-BR" dirty="0"/>
              <a:t>&gt;Superior&lt;/</a:t>
            </a:r>
            <a:r>
              <a:rPr lang="pt-BR" dirty="0" err="1"/>
              <a:t>sup</a:t>
            </a:r>
            <a:r>
              <a:rPr lang="pt-BR" dirty="0"/>
              <a:t>&gt;</a:t>
            </a:r>
          </a:p>
          <a:p>
            <a:pPr algn="ctr"/>
            <a:r>
              <a:rPr lang="pt-BR" dirty="0"/>
              <a:t>&lt;sub&gt;</a:t>
            </a:r>
            <a:r>
              <a:rPr lang="pt-BR" dirty="0" err="1"/>
              <a:t>Subescreto</a:t>
            </a:r>
            <a:r>
              <a:rPr lang="pt-BR" dirty="0"/>
              <a:t>&lt;/sub&gt;</a:t>
            </a:r>
          </a:p>
          <a:p>
            <a:pPr algn="ctr"/>
            <a:r>
              <a:rPr lang="pt-BR" dirty="0"/>
              <a:t>&lt;</a:t>
            </a:r>
            <a:r>
              <a:rPr lang="pt-BR" dirty="0" err="1"/>
              <a:t>br</a:t>
            </a:r>
            <a:r>
              <a:rPr lang="pt-BR" dirty="0"/>
              <a:t>&gt;QUEBRA DE LINHA&lt;/BR&gt;</a:t>
            </a:r>
          </a:p>
          <a:p>
            <a:pPr algn="ctr"/>
            <a:r>
              <a:rPr lang="pt-BR" dirty="0"/>
              <a:t>&lt;</a:t>
            </a:r>
            <a:r>
              <a:rPr lang="pt-BR" dirty="0" err="1"/>
              <a:t>hr</a:t>
            </a:r>
            <a:r>
              <a:rPr lang="pt-BR" dirty="0"/>
              <a:t>&gt; QUEBRA TEMÁTICA &lt;/</a:t>
            </a:r>
            <a:r>
              <a:rPr lang="pt-BR" dirty="0" err="1"/>
              <a:t>hr</a:t>
            </a:r>
            <a:r>
              <a:rPr lang="pt-BR" dirty="0"/>
              <a:t>&gt;</a:t>
            </a:r>
          </a:p>
          <a:p>
            <a:pPr algn="ctr"/>
            <a:r>
              <a:rPr lang="pt-BR" dirty="0"/>
              <a:t>&lt;</a:t>
            </a:r>
            <a:r>
              <a:rPr lang="pt-BR" dirty="0" err="1"/>
              <a:t>font</a:t>
            </a:r>
            <a:r>
              <a:rPr lang="pt-BR" dirty="0"/>
              <a:t> color=“</a:t>
            </a:r>
            <a:r>
              <a:rPr lang="pt-BR" b="1" dirty="0"/>
              <a:t>#B22222”&gt;</a:t>
            </a:r>
            <a:r>
              <a:rPr lang="pt-BR" b="1" dirty="0" err="1"/>
              <a:t>blabla</a:t>
            </a:r>
            <a:r>
              <a:rPr lang="pt-BR" dirty="0"/>
              <a:t>&lt;/</a:t>
            </a:r>
            <a:r>
              <a:rPr lang="pt-BR" dirty="0" err="1"/>
              <a:t>font</a:t>
            </a:r>
            <a:r>
              <a:rPr lang="pt-BR" dirty="0"/>
              <a:t>&gt;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>
                <a:hlinkClick r:id="rId2"/>
              </a:rPr>
              <a:t>https://jsfiddle.net/f1r8yv9g/</a:t>
            </a:r>
            <a:endParaRPr lang="pt-BR" dirty="0"/>
          </a:p>
          <a:p>
            <a:endParaRPr lang="pt-BR" dirty="0"/>
          </a:p>
          <a:p>
            <a:r>
              <a:rPr lang="pt-BR" dirty="0">
                <a:hlinkClick r:id="rId3"/>
              </a:rPr>
              <a:t>https://www.devmedia.com.br/html-semantico-conheca-os-elementos-semanticos-da-html5/38065</a:t>
            </a:r>
            <a:endParaRPr lang="pt-BR" dirty="0"/>
          </a:p>
          <a:p>
            <a:endParaRPr lang="pt-BR"/>
          </a:p>
          <a:p>
            <a:endParaRPr lang="pt-BR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b="1" dirty="0"/>
              <a:t>O QUE É DESENVOLVIMENTO WEB?</a:t>
            </a:r>
            <a:endParaRPr lang="pt-BR" dirty="0"/>
          </a:p>
        </p:txBody>
      </p:sp>
      <p:graphicFrame>
        <p:nvGraphicFramePr>
          <p:cNvPr id="4" name="Espaço Reservado para Conteúdo 3"/>
          <p:cNvGraphicFramePr>
            <a:graphicFrameLocks noGrp="1"/>
          </p:cNvGraphicFramePr>
          <p:nvPr>
            <p:ph idx="1"/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b="1" dirty="0"/>
              <a:t>O QUE É DESENVOLVIMENTO WEB?</a:t>
            </a:r>
            <a:endParaRPr lang="pt-BR" dirty="0"/>
          </a:p>
        </p:txBody>
      </p:sp>
      <p:graphicFrame>
        <p:nvGraphicFramePr>
          <p:cNvPr id="4" name="Espaço Reservado para Conteúdo 3"/>
          <p:cNvGraphicFramePr>
            <a:graphicFrameLocks noGrp="1"/>
          </p:cNvGraphicFramePr>
          <p:nvPr>
            <p:ph idx="1"/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CaixaDeTexto 4"/>
          <p:cNvSpPr txBox="1"/>
          <p:nvPr/>
        </p:nvSpPr>
        <p:spPr>
          <a:xfrm>
            <a:off x="4786314" y="3500438"/>
            <a:ext cx="27146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solidFill>
                  <a:srgbClr val="FF0000"/>
                </a:solidFill>
              </a:rPr>
              <a:t>GERENCIAMENTO ENTRE AS ÁREAS.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b="1" dirty="0"/>
              <a:t>O QUE FAZ UM DESENVOLVEDOR WEB?</a:t>
            </a:r>
            <a:endParaRPr lang="pt-BR" dirty="0"/>
          </a:p>
        </p:txBody>
      </p:sp>
      <p:pic>
        <p:nvPicPr>
          <p:cNvPr id="4" name="Espaço Reservado para Conteúdo 3" descr="KAC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57356" y="1928802"/>
            <a:ext cx="5643587" cy="431420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1650</TotalTime>
  <Words>1007</Words>
  <Application>Microsoft Office PowerPoint</Application>
  <PresentationFormat>Apresentação na tela (4:3)</PresentationFormat>
  <Paragraphs>194</Paragraphs>
  <Slides>62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62</vt:i4>
      </vt:variant>
    </vt:vector>
  </HeadingPairs>
  <TitlesOfParts>
    <vt:vector size="66" baseType="lpstr">
      <vt:lpstr>Arial</vt:lpstr>
      <vt:lpstr>Calibri</vt:lpstr>
      <vt:lpstr>Trebuchet MS</vt:lpstr>
      <vt:lpstr>Tema do Office</vt:lpstr>
      <vt:lpstr>PW1 – O INÍCIO. Aula 01</vt:lpstr>
      <vt:lpstr>INTRODUÇÃO</vt:lpstr>
      <vt:lpstr>O QUE É DESENVOLVIMENTO WEB?</vt:lpstr>
      <vt:lpstr>O QUE É DESENVOLVIMENTO WEB?</vt:lpstr>
      <vt:lpstr>O QUE É DESENVOLVIMENTO WEB?</vt:lpstr>
      <vt:lpstr>O QUE É DESENVOLVIMENTO WEB?</vt:lpstr>
      <vt:lpstr>O QUE É DESENVOLVIMENTO WEB?</vt:lpstr>
      <vt:lpstr>O QUE É DESENVOLVIMENTO WEB?</vt:lpstr>
      <vt:lpstr>O QUE FAZ UM DESENVOLVEDOR WEB?</vt:lpstr>
      <vt:lpstr>O QUE FAZ UM DESENVOLVEDOR WEB?</vt:lpstr>
      <vt:lpstr>O QUE FAZ UM DESENVOLVEDOR WEB?</vt:lpstr>
      <vt:lpstr>SOFT E HARD SKILLS NECESSÁRIAS</vt:lpstr>
      <vt:lpstr>SOFT SKILLS NECESSÁRIAS</vt:lpstr>
      <vt:lpstr>SOFT SKILLS NECESSÁRIAS COMUNICAÇÃO</vt:lpstr>
      <vt:lpstr>SOFT SKILLS NECESSÁRIAS CRIATIVIDADE</vt:lpstr>
      <vt:lpstr>SOFT SKILLS NECESSÁRIAS COMPROMETIMENTO</vt:lpstr>
      <vt:lpstr>SOFT SKILLS NECESSÁRIAS DETALHISTA</vt:lpstr>
      <vt:lpstr>SOFT SKILLS NECESSÁRIAS ESTUDIOSA</vt:lpstr>
      <vt:lpstr>SOFT SKILLS NECESSÁRIAS INTELIGÊNCIA </vt:lpstr>
      <vt:lpstr>HARD SKILLS NECESSÁRIAS</vt:lpstr>
      <vt:lpstr>HARD SKILLS NECESSÁRIAS LINGUAGEM DE PROGRAMAÇÃO</vt:lpstr>
      <vt:lpstr>HARD SKILLS NECESSÁRIAS SERVIDORES</vt:lpstr>
      <vt:lpstr>HARD SKILLS NECESSÁRIAS BANCO DE DADOS</vt:lpstr>
      <vt:lpstr>HARD SKILLS NECESSÁRIAS BANCO DE DADOS</vt:lpstr>
      <vt:lpstr>HARD SKILLS NECESSÁRIAS CIBERSEGURANÇA</vt:lpstr>
      <vt:lpstr>HARD SKILLS NECESSÁRIAS INGLÊS</vt:lpstr>
      <vt:lpstr>DIFERENÇAS </vt:lpstr>
      <vt:lpstr>DIFERENÇAS FRONT END </vt:lpstr>
      <vt:lpstr>DIFERENÇAS FRONT END </vt:lpstr>
      <vt:lpstr>DIFERENÇAS BACK END </vt:lpstr>
      <vt:lpstr>COMPLEMENTAR FRONT-END / BACK-END</vt:lpstr>
      <vt:lpstr>front-end ou back-end QUAL ESCOLHER?</vt:lpstr>
      <vt:lpstr>DESENVOLVIMENTO WEB FULL STACK </vt:lpstr>
      <vt:lpstr>DESENVOLVIMENTO WEB FULL STACK </vt:lpstr>
      <vt:lpstr>DESENVOLVIMENTO WEB FULL STACK </vt:lpstr>
      <vt:lpstr>LINGUAGENS DE DESENVOLVIMENTO WEB</vt:lpstr>
      <vt:lpstr>LINGUAGENS DE DESENVOLVIMENTO WEB: FRONT END</vt:lpstr>
      <vt:lpstr>LINGUAGENS DE DESENVOLVIMENTO WEB: FRONT END: JAVA SCRIPT</vt:lpstr>
      <vt:lpstr>LINGUAGENS DE DESENVOLVIMENTO WEB: FRONT END: HTML</vt:lpstr>
      <vt:lpstr>LINGUAGENS DE DESENVOLVIMENTO WEB: FRONT END: CSS</vt:lpstr>
      <vt:lpstr>LINGUAGENS DE DESENVOLVIMENTO WEB: BACK END</vt:lpstr>
      <vt:lpstr>ATIVIDADE</vt:lpstr>
      <vt:lpstr>EDITORES DE CÓDIGO</vt:lpstr>
      <vt:lpstr>ATIVIDADE</vt:lpstr>
      <vt:lpstr>QUEM ESTÁ NO CONTROLE?</vt:lpstr>
      <vt:lpstr>PW1 – O INÍCIO. Aula 02</vt:lpstr>
      <vt:lpstr>HTML</vt:lpstr>
      <vt:lpstr>LINGUAGEM DE MARCAÇÃO</vt:lpstr>
      <vt:lpstr>HIPERTEXTO</vt:lpstr>
      <vt:lpstr>TAG</vt:lpstr>
      <vt:lpstr>TAG de Parágrafo</vt:lpstr>
      <vt:lpstr>TAG com ATRIBUTO</vt:lpstr>
      <vt:lpstr>TAG com ATRIBUTO</vt:lpstr>
      <vt:lpstr>Tag de link</vt:lpstr>
      <vt:lpstr>Tag de link</vt:lpstr>
      <vt:lpstr>MELHORANDO NOSSO LINK</vt:lpstr>
      <vt:lpstr>ATIVIDADE</vt:lpstr>
      <vt:lpstr>AULA 03 HTML - TEXTO</vt:lpstr>
      <vt:lpstr>TAMANHO DA FONTE</vt:lpstr>
      <vt:lpstr>PARÁGRAFO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PW1 – O INÍCIO.</dc:title>
  <dc:creator>Thunde</dc:creator>
  <cp:lastModifiedBy>ANGELA ORTIZ</cp:lastModifiedBy>
  <cp:revision>116</cp:revision>
  <dcterms:created xsi:type="dcterms:W3CDTF">2024-02-24T01:39:37Z</dcterms:created>
  <dcterms:modified xsi:type="dcterms:W3CDTF">2024-04-01T19:06:24Z</dcterms:modified>
</cp:coreProperties>
</file>